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4"/>
  </p:sldMasterIdLst>
  <p:notesMasterIdLst>
    <p:notesMasterId r:id="rId20"/>
  </p:notesMasterIdLst>
  <p:handoutMasterIdLst>
    <p:handoutMasterId r:id="rId21"/>
  </p:handoutMasterIdLst>
  <p:sldIdLst>
    <p:sldId id="259" r:id="rId5"/>
    <p:sldId id="258" r:id="rId6"/>
    <p:sldId id="280" r:id="rId7"/>
    <p:sldId id="279" r:id="rId8"/>
    <p:sldId id="281" r:id="rId9"/>
    <p:sldId id="282" r:id="rId10"/>
    <p:sldId id="287" r:id="rId11"/>
    <p:sldId id="283" r:id="rId12"/>
    <p:sldId id="284" r:id="rId13"/>
    <p:sldId id="288" r:id="rId14"/>
    <p:sldId id="278" r:id="rId15"/>
    <p:sldId id="285" r:id="rId16"/>
    <p:sldId id="286" r:id="rId17"/>
    <p:sldId id="276" r:id="rId18"/>
    <p:sldId id="27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47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660B408-B3CF-4A94-85FC-2B1E0A45F4A2}">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6408" autoAdjust="0"/>
  </p:normalViewPr>
  <p:slideViewPr>
    <p:cSldViewPr snapToGrid="0">
      <p:cViewPr varScale="1">
        <p:scale>
          <a:sx n="89" d="100"/>
          <a:sy n="89" d="100"/>
        </p:scale>
        <p:origin x="374" y="33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274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u-H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5564095518937582E-2"/>
          <c:y val="0.20539021047217756"/>
          <c:w val="0.74898202236670819"/>
          <c:h val="0.69067025278887917"/>
        </c:manualLayout>
      </c:layout>
      <c:pie3DChart>
        <c:varyColors val="1"/>
        <c:ser>
          <c:idx val="0"/>
          <c:order val="0"/>
          <c:tx>
            <c:strRef>
              <c:f>Munka1!$B$1</c:f>
              <c:strCache>
                <c:ptCount val="1"/>
                <c:pt idx="0">
                  <c:v>Értékesítés</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0313-47EA-82EE-A6D58B3CA0DF}"/>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6-0313-47EA-82EE-A6D58B3CA0DF}"/>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4-0313-47EA-82EE-A6D58B3CA0DF}"/>
              </c:ext>
            </c:extLst>
          </c:dPt>
          <c:dPt>
            <c:idx val="3"/>
            <c:bubble3D val="0"/>
            <c:spPr>
              <a:solidFill>
                <a:schemeClr val="accent4"/>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7-B8B8-4EDC-ABAF-47BB7E7C90A5}"/>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hu-H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Munka1!$A$2:$A$5</c:f>
              <c:strCache>
                <c:ptCount val="3"/>
                <c:pt idx="0">
                  <c:v>Marint</c:v>
                </c:pt>
                <c:pt idx="1">
                  <c:v>Máté</c:v>
                </c:pt>
                <c:pt idx="2">
                  <c:v>Milán</c:v>
                </c:pt>
              </c:strCache>
            </c:strRef>
          </c:cat>
          <c:val>
            <c:numRef>
              <c:f>Munka1!$B$2:$B$5</c:f>
              <c:numCache>
                <c:formatCode>0%</c:formatCode>
                <c:ptCount val="4"/>
                <c:pt idx="0">
                  <c:v>0.3</c:v>
                </c:pt>
                <c:pt idx="1">
                  <c:v>0.3</c:v>
                </c:pt>
                <c:pt idx="2">
                  <c:v>0.3</c:v>
                </c:pt>
              </c:numCache>
            </c:numRef>
          </c:val>
          <c:extLst>
            <c:ext xmlns:c16="http://schemas.microsoft.com/office/drawing/2014/chart" uri="{C3380CC4-5D6E-409C-BE32-E72D297353CC}">
              <c16:uniqueId val="{00000000-0313-47EA-82EE-A6D58B3CA0DF}"/>
            </c:ext>
          </c:extLst>
        </c:ser>
        <c:dLbls>
          <c:dLblPos val="ctr"/>
          <c:showLegendKey val="0"/>
          <c:showVal val="0"/>
          <c:showCatName val="0"/>
          <c:showSerName val="0"/>
          <c:showPercent val="1"/>
          <c:showBubbleSize val="0"/>
          <c:showLeaderLines val="1"/>
        </c:dLbls>
      </c:pie3DChart>
      <c:spPr>
        <a:noFill/>
        <a:ln>
          <a:noFill/>
        </a:ln>
        <a:effectLst/>
      </c:spPr>
    </c:plotArea>
    <c:legend>
      <c:legendPos val="r"/>
      <c:legendEntry>
        <c:idx val="3"/>
        <c:delete val="1"/>
      </c:legendEntry>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hu-H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hu-H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dirty="0"/>
          </a:p>
        </p:txBody>
      </p:sp>
      <p:sp>
        <p:nvSpPr>
          <p:cNvPr id="3" name="Dátum helye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A2BF33B-84F1-4B18-9145-8A68F49DCE0E}" type="datetime1">
              <a:rPr lang="hu-HU" smtClean="0"/>
              <a:t>2025. 03. 03.</a:t>
            </a:fld>
            <a:endParaRPr lang="hu-HU" dirty="0"/>
          </a:p>
        </p:txBody>
      </p:sp>
      <p:sp>
        <p:nvSpPr>
          <p:cNvPr id="4" name="Élőláb helye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dirty="0"/>
          </a:p>
        </p:txBody>
      </p:sp>
      <p:sp>
        <p:nvSpPr>
          <p:cNvPr id="5" name="Dia számának helye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hu-HU" smtClean="0"/>
              <a:t>‹#›</a:t>
            </a:fld>
            <a:endParaRPr lang="hu-HU"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noProof="0" dirty="0"/>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05C8C4D-9AA3-49FD-A79E-62F0515A92BB}" type="datetime1">
              <a:rPr lang="hu-HU" noProof="0" smtClean="0"/>
              <a:t>2025. 03. 03.</a:t>
            </a:fld>
            <a:endParaRPr lang="hu-HU" noProof="0" dirty="0"/>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hu-HU" noProof="0" dirty="0"/>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hu-HU" noProof="0" dirty="0"/>
              <a:t>Mintaszöveg szerkesztése</a:t>
            </a:r>
          </a:p>
          <a:p>
            <a:pPr lvl="1" rtl="0"/>
            <a:r>
              <a:rPr lang="hu-HU" noProof="0" dirty="0"/>
              <a:t>Második szint</a:t>
            </a:r>
          </a:p>
          <a:p>
            <a:pPr lvl="2" rtl="0"/>
            <a:r>
              <a:rPr lang="hu-HU" noProof="0" dirty="0"/>
              <a:t>Harmadik szint</a:t>
            </a:r>
          </a:p>
          <a:p>
            <a:pPr lvl="3" rtl="0"/>
            <a:r>
              <a:rPr lang="hu-HU" noProof="0" dirty="0"/>
              <a:t>Negyedik szint</a:t>
            </a:r>
          </a:p>
          <a:p>
            <a:pPr lvl="4" rtl="0"/>
            <a:r>
              <a:rPr lang="hu-HU" noProof="0" dirty="0"/>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noProof="0" dirty="0"/>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E46F86A-5537-4E34-A3CE-C64E83A14637}" type="slidenum">
              <a:rPr lang="hu-HU" noProof="0" smtClean="0"/>
              <a:t>‹#›</a:t>
            </a:fld>
            <a:endParaRPr lang="hu-HU" noProof="0" dirty="0"/>
          </a:p>
        </p:txBody>
      </p:sp>
    </p:spTree>
    <p:extLst>
      <p:ext uri="{BB962C8B-B14F-4D97-AF65-F5344CB8AC3E}">
        <p14:creationId xmlns:p14="http://schemas.microsoft.com/office/powerpoint/2010/main" val="187774022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a:t>
            </a:fld>
            <a:endParaRPr lang="hu-HU" dirty="0"/>
          </a:p>
        </p:txBody>
      </p:sp>
    </p:spTree>
    <p:extLst>
      <p:ext uri="{BB962C8B-B14F-4D97-AF65-F5344CB8AC3E}">
        <p14:creationId xmlns:p14="http://schemas.microsoft.com/office/powerpoint/2010/main" val="265204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2</a:t>
            </a:fld>
            <a:endParaRPr lang="hu-HU" dirty="0"/>
          </a:p>
        </p:txBody>
      </p:sp>
    </p:spTree>
    <p:extLst>
      <p:ext uri="{BB962C8B-B14F-4D97-AF65-F5344CB8AC3E}">
        <p14:creationId xmlns:p14="http://schemas.microsoft.com/office/powerpoint/2010/main" val="4081777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14</a:t>
            </a:fld>
            <a:endParaRPr lang="hu-HU" dirty="0"/>
          </a:p>
        </p:txBody>
      </p:sp>
    </p:spTree>
    <p:extLst>
      <p:ext uri="{BB962C8B-B14F-4D97-AF65-F5344CB8AC3E}">
        <p14:creationId xmlns:p14="http://schemas.microsoft.com/office/powerpoint/2010/main" val="100681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15</a:t>
            </a:fld>
            <a:endParaRPr lang="hu-HU" dirty="0"/>
          </a:p>
        </p:txBody>
      </p:sp>
    </p:spTree>
    <p:extLst>
      <p:ext uri="{BB962C8B-B14F-4D97-AF65-F5344CB8AC3E}">
        <p14:creationId xmlns:p14="http://schemas.microsoft.com/office/powerpoint/2010/main" val="33862130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hu-HU"/>
              <a:t>Mintacím szerkesztése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
        <p:nvSpPr>
          <p:cNvPr id="11" name="Téglalap 10">
            <a:extLst>
              <a:ext uri="{FF2B5EF4-FFF2-40B4-BE49-F238E27FC236}">
                <a16:creationId xmlns:a16="http://schemas.microsoft.com/office/drawing/2014/main" id="{6630FD69-0294-E855-3C38-73554C7A928B}"/>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Egyenlő szárú háromszög 41">
            <a:extLst>
              <a:ext uri="{FF2B5EF4-FFF2-40B4-BE49-F238E27FC236}">
                <a16:creationId xmlns:a16="http://schemas.microsoft.com/office/drawing/2014/main" id="{DE27EFC9-FC46-09CD-C640-0163FC1190DA}"/>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Egyenlő szárú háromszög 42">
            <a:extLst>
              <a:ext uri="{FF2B5EF4-FFF2-40B4-BE49-F238E27FC236}">
                <a16:creationId xmlns:a16="http://schemas.microsoft.com/office/drawing/2014/main" id="{A976453F-10D2-C984-2E70-7DB29F45DE82}"/>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Egyenlő szárú háromszög 43">
            <a:extLst>
              <a:ext uri="{FF2B5EF4-FFF2-40B4-BE49-F238E27FC236}">
                <a16:creationId xmlns:a16="http://schemas.microsoft.com/office/drawing/2014/main" id="{0FBD6563-82CC-727A-400F-033246BA3399}"/>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4055691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hu-HU"/>
              <a:t>Mintacím szerkesztése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46C117F-5CCF-4837-BE5F-2B92066CAFAF}"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309"/>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372320852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ím és képaláírás">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84EB90BD-B6CE-46B7-997F-7313B992CCDC}"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61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7995915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dézet képaláírással">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hu-HU"/>
              <a:t>Mintacím szerkesztése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CDB9D11F-B188-461D-B23F-39381795C052}"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37521540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évkártya">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52E6D8D9-55A2-4063-B0F3-121F44549695}"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9923066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hu-HU"/>
              <a:t>Mintacím szerkesztése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D4B24536-994D-4021-A283-9F449C0DB509}"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5030827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hu-HU"/>
              <a:t>Mintacím szerkesztése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3CBBBB78-C96F-47B7-AB17-D852CA960AC9}"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5143311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hu-HU"/>
              <a:t>Mintacím szerkesztése</a:t>
            </a:r>
            <a:endParaRPr lang="en-US" dirty="0"/>
          </a:p>
        </p:txBody>
      </p:sp>
      <p:sp>
        <p:nvSpPr>
          <p:cNvPr id="3" name="Vertical Text Placeholder 2"/>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3/3/2025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38747197"/>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hu-HU"/>
              <a:t>Mintacím szerkesztése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smtClean="0"/>
              <a:t>3/3/2025</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pPr rtl="0"/>
            <a:endParaRPr lang="hu-HU" noProof="0"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251373174"/>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ímdia képpel 2">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60000"/>
          </a:xfrm>
          <a:prstGeom prst="rect">
            <a:avLst/>
          </a:prstGeom>
          <a:gradFill>
            <a:gsLst>
              <a:gs pos="0">
                <a:schemeClr val="accent3"/>
              </a:gs>
              <a:gs pos="100000">
                <a:schemeClr val="accent1"/>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45" name="Csoport 44">
            <a:extLst>
              <a:ext uri="{FF2B5EF4-FFF2-40B4-BE49-F238E27FC236}">
                <a16:creationId xmlns:a16="http://schemas.microsoft.com/office/drawing/2014/main" id="{00D551C8-4BF9-413C-A7A0-7C874EA0C1EB}"/>
              </a:ext>
            </a:extLst>
          </p:cNvPr>
          <p:cNvGrpSpPr/>
          <p:nvPr userDrawn="1"/>
        </p:nvGrpSpPr>
        <p:grpSpPr>
          <a:xfrm>
            <a:off x="7775280" y="1707806"/>
            <a:ext cx="3442387" cy="3442387"/>
            <a:chOff x="2514599" y="1566862"/>
            <a:chExt cx="3810001" cy="3810001"/>
          </a:xfrm>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5"/>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69" name="Egyenlő szárú háromszög 68">
            <a:extLst>
              <a:ext uri="{FF2B5EF4-FFF2-40B4-BE49-F238E27FC236}">
                <a16:creationId xmlns:a16="http://schemas.microsoft.com/office/drawing/2014/main" id="{8361B8AE-FA69-4D48-85CF-562C48593517}"/>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0" name="Egyenlő szárú háromszög 69">
            <a:extLst>
              <a:ext uri="{FF2B5EF4-FFF2-40B4-BE49-F238E27FC236}">
                <a16:creationId xmlns:a16="http://schemas.microsoft.com/office/drawing/2014/main" id="{B6A1E932-3467-40C1-AEB3-BF71625C8310}"/>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1" name="Egyenlő szárú háromszög 70">
            <a:extLst>
              <a:ext uri="{FF2B5EF4-FFF2-40B4-BE49-F238E27FC236}">
                <a16:creationId xmlns:a16="http://schemas.microsoft.com/office/drawing/2014/main" id="{7122E4D7-2A00-4656-AAD9-CFA98DD4E90E}"/>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8067421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artalomba">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6470374" y="1152000"/>
            <a:ext cx="5301626" cy="4751250"/>
          </a:xfrm>
        </p:spPr>
        <p:txBody>
          <a:bodyPr wrap="square" numCol="1" spcCol="0" rtlCol="0"/>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Cím 4">
            <a:extLst>
              <a:ext uri="{FF2B5EF4-FFF2-40B4-BE49-F238E27FC236}">
                <a16:creationId xmlns:a16="http://schemas.microsoft.com/office/drawing/2014/main" id="{A29B30B9-EFA7-4032-827D-3AB4E7F2F943}"/>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Tree>
    <p:extLst>
      <p:ext uri="{BB962C8B-B14F-4D97-AF65-F5344CB8AC3E}">
        <p14:creationId xmlns:p14="http://schemas.microsoft.com/office/powerpoint/2010/main" val="2796254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3/3/2025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865102D1-AD49-5E1C-C2D1-8D9C6F57C23D}"/>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0BC7F1A7-2D02-E2B4-435A-D5ED5EF9033A}"/>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CC2D3D2-7CF4-9617-11B4-0848AEAE217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AA744642-3587-AA3A-094C-3D2071B5510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FFD303E-4C88-F087-B373-27A2873E995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97459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Nagy cím és tartalom 1">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10" name="Kép 9">
            <a:extLst>
              <a:ext uri="{FF2B5EF4-FFF2-40B4-BE49-F238E27FC236}">
                <a16:creationId xmlns:a16="http://schemas.microsoft.com/office/drawing/2014/main" id="{1EB78F37-ED4C-4686-AFCC-BF511BA5275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675439" y="110679"/>
            <a:ext cx="5417792" cy="6636642"/>
          </a:xfrm>
          <a:prstGeom prst="rect">
            <a:avLst/>
          </a:prstGeom>
        </p:spPr>
      </p:pic>
      <p:grpSp>
        <p:nvGrpSpPr>
          <p:cNvPr id="87" name="Csoport 86">
            <a:extLst>
              <a:ext uri="{FF2B5EF4-FFF2-40B4-BE49-F238E27FC236}">
                <a16:creationId xmlns:a16="http://schemas.microsoft.com/office/drawing/2014/main" id="{07C054AA-E3A3-42AB-8B37-40834D37CF6E}"/>
              </a:ext>
            </a:extLst>
          </p:cNvPr>
          <p:cNvGrpSpPr/>
          <p:nvPr userDrawn="1"/>
        </p:nvGrpSpPr>
        <p:grpSpPr>
          <a:xfrm rot="4830719">
            <a:off x="6272250" y="1402620"/>
            <a:ext cx="4776768" cy="4776768"/>
            <a:chOff x="2514599" y="1566862"/>
            <a:chExt cx="3810001" cy="3810001"/>
          </a:xfrm>
          <a:effectLst/>
          <a:scene3d>
            <a:camera prst="perspectiveHeroicExtremeLeftFacing">
              <a:rot lat="3600000" lon="8700000" rev="21425485"/>
            </a:camera>
            <a:lightRig rig="threePt" dir="t"/>
          </a:scene3d>
        </p:grpSpPr>
        <p:cxnSp>
          <p:nvCxnSpPr>
            <p:cNvPr id="88" name="Egyenes összekötő 87">
              <a:extLst>
                <a:ext uri="{FF2B5EF4-FFF2-40B4-BE49-F238E27FC236}">
                  <a16:creationId xmlns:a16="http://schemas.microsoft.com/office/drawing/2014/main" id="{105F05A7-19D8-47E9-8E1E-EBF5BEE63F8F}"/>
                </a:ext>
              </a:extLst>
            </p:cNvPr>
            <p:cNvCxnSpPr/>
            <p:nvPr/>
          </p:nvCxnSpPr>
          <p:spPr>
            <a:xfrm>
              <a:off x="251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Egyenes összekötő 88">
              <a:extLst>
                <a:ext uri="{FF2B5EF4-FFF2-40B4-BE49-F238E27FC236}">
                  <a16:creationId xmlns:a16="http://schemas.microsoft.com/office/drawing/2014/main" id="{EF76C999-384E-4CDF-B067-20C266C20929}"/>
                </a:ext>
              </a:extLst>
            </p:cNvPr>
            <p:cNvCxnSpPr/>
            <p:nvPr/>
          </p:nvCxnSpPr>
          <p:spPr>
            <a:xfrm>
              <a:off x="2895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Egyenes összekötő 89">
              <a:extLst>
                <a:ext uri="{FF2B5EF4-FFF2-40B4-BE49-F238E27FC236}">
                  <a16:creationId xmlns:a16="http://schemas.microsoft.com/office/drawing/2014/main" id="{DB0A4509-C1E6-41C0-A445-D594BD9AF279}"/>
                </a:ext>
              </a:extLst>
            </p:cNvPr>
            <p:cNvCxnSpPr/>
            <p:nvPr/>
          </p:nvCxnSpPr>
          <p:spPr>
            <a:xfrm>
              <a:off x="3276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Egyenes összekötő 90">
              <a:extLst>
                <a:ext uri="{FF2B5EF4-FFF2-40B4-BE49-F238E27FC236}">
                  <a16:creationId xmlns:a16="http://schemas.microsoft.com/office/drawing/2014/main" id="{BD6427C7-F7B1-4DDE-BB21-F4EB36854E30}"/>
                </a:ext>
              </a:extLst>
            </p:cNvPr>
            <p:cNvCxnSpPr/>
            <p:nvPr/>
          </p:nvCxnSpPr>
          <p:spPr>
            <a:xfrm>
              <a:off x="3657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Egyenes összekötő 91">
              <a:extLst>
                <a:ext uri="{FF2B5EF4-FFF2-40B4-BE49-F238E27FC236}">
                  <a16:creationId xmlns:a16="http://schemas.microsoft.com/office/drawing/2014/main" id="{B94D566B-C3C1-4BA4-A9A2-0C3A1383D1A4}"/>
                </a:ext>
              </a:extLst>
            </p:cNvPr>
            <p:cNvCxnSpPr/>
            <p:nvPr/>
          </p:nvCxnSpPr>
          <p:spPr>
            <a:xfrm>
              <a:off x="4038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Egyenes összekötő 92">
              <a:extLst>
                <a:ext uri="{FF2B5EF4-FFF2-40B4-BE49-F238E27FC236}">
                  <a16:creationId xmlns:a16="http://schemas.microsoft.com/office/drawing/2014/main" id="{029B55C6-A101-4ED1-82B0-93D9A4F19D2D}"/>
                </a:ext>
              </a:extLst>
            </p:cNvPr>
            <p:cNvCxnSpPr/>
            <p:nvPr/>
          </p:nvCxnSpPr>
          <p:spPr>
            <a:xfrm>
              <a:off x="4419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Egyenes összekötő 93">
              <a:extLst>
                <a:ext uri="{FF2B5EF4-FFF2-40B4-BE49-F238E27FC236}">
                  <a16:creationId xmlns:a16="http://schemas.microsoft.com/office/drawing/2014/main" id="{A44AF71C-2AEF-48FC-AE7A-4E04420C10D0}"/>
                </a:ext>
              </a:extLst>
            </p:cNvPr>
            <p:cNvCxnSpPr/>
            <p:nvPr/>
          </p:nvCxnSpPr>
          <p:spPr>
            <a:xfrm>
              <a:off x="4800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Egyenes összekötő 94">
              <a:extLst>
                <a:ext uri="{FF2B5EF4-FFF2-40B4-BE49-F238E27FC236}">
                  <a16:creationId xmlns:a16="http://schemas.microsoft.com/office/drawing/2014/main" id="{657E18E4-21A4-4BA0-8A56-89F9E768DB2E}"/>
                </a:ext>
              </a:extLst>
            </p:cNvPr>
            <p:cNvCxnSpPr/>
            <p:nvPr/>
          </p:nvCxnSpPr>
          <p:spPr>
            <a:xfrm>
              <a:off x="5181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Egyenes összekötő 95">
              <a:extLst>
                <a:ext uri="{FF2B5EF4-FFF2-40B4-BE49-F238E27FC236}">
                  <a16:creationId xmlns:a16="http://schemas.microsoft.com/office/drawing/2014/main" id="{71B1CA4C-DFF2-4679-B140-C9CC5F527ECC}"/>
                </a:ext>
              </a:extLst>
            </p:cNvPr>
            <p:cNvCxnSpPr/>
            <p:nvPr/>
          </p:nvCxnSpPr>
          <p:spPr>
            <a:xfrm>
              <a:off x="5562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Egyenes összekötő 96">
              <a:extLst>
                <a:ext uri="{FF2B5EF4-FFF2-40B4-BE49-F238E27FC236}">
                  <a16:creationId xmlns:a16="http://schemas.microsoft.com/office/drawing/2014/main" id="{7A03AAD7-6E9C-423B-AD9D-5225648A8D8F}"/>
                </a:ext>
              </a:extLst>
            </p:cNvPr>
            <p:cNvCxnSpPr/>
            <p:nvPr/>
          </p:nvCxnSpPr>
          <p:spPr>
            <a:xfrm>
              <a:off x="5943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Egyenes összekötő 97">
              <a:extLst>
                <a:ext uri="{FF2B5EF4-FFF2-40B4-BE49-F238E27FC236}">
                  <a16:creationId xmlns:a16="http://schemas.microsoft.com/office/drawing/2014/main" id="{2EAFE3DB-13F9-40B6-B1C1-AB299A212232}"/>
                </a:ext>
              </a:extLst>
            </p:cNvPr>
            <p:cNvCxnSpPr/>
            <p:nvPr/>
          </p:nvCxnSpPr>
          <p:spPr>
            <a:xfrm>
              <a:off x="632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Egyenes összekötő 98">
              <a:extLst>
                <a:ext uri="{FF2B5EF4-FFF2-40B4-BE49-F238E27FC236}">
                  <a16:creationId xmlns:a16="http://schemas.microsoft.com/office/drawing/2014/main" id="{B1DD5846-BA52-4D9E-AA8C-E712BE8D50C8}"/>
                </a:ext>
              </a:extLst>
            </p:cNvPr>
            <p:cNvCxnSpPr/>
            <p:nvPr/>
          </p:nvCxnSpPr>
          <p:spPr>
            <a:xfrm rot="5400000">
              <a:off x="4419598" y="-338136"/>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Egyenes összekötő 99">
              <a:extLst>
                <a:ext uri="{FF2B5EF4-FFF2-40B4-BE49-F238E27FC236}">
                  <a16:creationId xmlns:a16="http://schemas.microsoft.com/office/drawing/2014/main" id="{126970FC-C34A-48F9-83EA-B82AB3301B9E}"/>
                </a:ext>
              </a:extLst>
            </p:cNvPr>
            <p:cNvCxnSpPr/>
            <p:nvPr/>
          </p:nvCxnSpPr>
          <p:spPr>
            <a:xfrm rot="5400000">
              <a:off x="4419598" y="42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Egyenes összekötő 100">
              <a:extLst>
                <a:ext uri="{FF2B5EF4-FFF2-40B4-BE49-F238E27FC236}">
                  <a16:creationId xmlns:a16="http://schemas.microsoft.com/office/drawing/2014/main" id="{4E11F40C-BF39-48A9-8E70-101DD6329938}"/>
                </a:ext>
              </a:extLst>
            </p:cNvPr>
            <p:cNvCxnSpPr/>
            <p:nvPr/>
          </p:nvCxnSpPr>
          <p:spPr>
            <a:xfrm rot="5400000">
              <a:off x="4419598" y="423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2" name="Egyenes összekötő 101">
              <a:extLst>
                <a:ext uri="{FF2B5EF4-FFF2-40B4-BE49-F238E27FC236}">
                  <a16:creationId xmlns:a16="http://schemas.microsoft.com/office/drawing/2014/main" id="{1C56504D-B531-4D70-B7D7-C7421C75ABD8}"/>
                </a:ext>
              </a:extLst>
            </p:cNvPr>
            <p:cNvCxnSpPr/>
            <p:nvPr/>
          </p:nvCxnSpPr>
          <p:spPr>
            <a:xfrm rot="5400000">
              <a:off x="4419598" y="804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Egyenes összekötő 102">
              <a:extLst>
                <a:ext uri="{FF2B5EF4-FFF2-40B4-BE49-F238E27FC236}">
                  <a16:creationId xmlns:a16="http://schemas.microsoft.com/office/drawing/2014/main" id="{2B9812CE-305D-4B1E-9949-6227300ECF0C}"/>
                </a:ext>
              </a:extLst>
            </p:cNvPr>
            <p:cNvCxnSpPr/>
            <p:nvPr/>
          </p:nvCxnSpPr>
          <p:spPr>
            <a:xfrm rot="5400000">
              <a:off x="4419598" y="1185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Egyenes összekötő 103">
              <a:extLst>
                <a:ext uri="{FF2B5EF4-FFF2-40B4-BE49-F238E27FC236}">
                  <a16:creationId xmlns:a16="http://schemas.microsoft.com/office/drawing/2014/main" id="{885C97CA-C940-4A78-B7D0-B818C5F001B8}"/>
                </a:ext>
              </a:extLst>
            </p:cNvPr>
            <p:cNvCxnSpPr/>
            <p:nvPr/>
          </p:nvCxnSpPr>
          <p:spPr>
            <a:xfrm rot="5400000">
              <a:off x="4419598" y="1566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Egyenes összekötő 104">
              <a:extLst>
                <a:ext uri="{FF2B5EF4-FFF2-40B4-BE49-F238E27FC236}">
                  <a16:creationId xmlns:a16="http://schemas.microsoft.com/office/drawing/2014/main" id="{ADCA6B46-0180-42D4-83FC-91D23A4BDC90}"/>
                </a:ext>
              </a:extLst>
            </p:cNvPr>
            <p:cNvCxnSpPr/>
            <p:nvPr/>
          </p:nvCxnSpPr>
          <p:spPr>
            <a:xfrm rot="5400000">
              <a:off x="4419598" y="1947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Egyenes összekötő 105">
              <a:extLst>
                <a:ext uri="{FF2B5EF4-FFF2-40B4-BE49-F238E27FC236}">
                  <a16:creationId xmlns:a16="http://schemas.microsoft.com/office/drawing/2014/main" id="{33D60C92-0CDD-4013-AD1F-B86A31EC6D97}"/>
                </a:ext>
              </a:extLst>
            </p:cNvPr>
            <p:cNvCxnSpPr/>
            <p:nvPr/>
          </p:nvCxnSpPr>
          <p:spPr>
            <a:xfrm rot="5400000">
              <a:off x="4419598" y="2328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Egyenes összekötő 106">
              <a:extLst>
                <a:ext uri="{FF2B5EF4-FFF2-40B4-BE49-F238E27FC236}">
                  <a16:creationId xmlns:a16="http://schemas.microsoft.com/office/drawing/2014/main" id="{135FEE4F-EAAB-4D51-A1C5-5817482F60B2}"/>
                </a:ext>
              </a:extLst>
            </p:cNvPr>
            <p:cNvCxnSpPr/>
            <p:nvPr/>
          </p:nvCxnSpPr>
          <p:spPr>
            <a:xfrm rot="5400000">
              <a:off x="4419598" y="2709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Egyenes összekötő 107">
              <a:extLst>
                <a:ext uri="{FF2B5EF4-FFF2-40B4-BE49-F238E27FC236}">
                  <a16:creationId xmlns:a16="http://schemas.microsoft.com/office/drawing/2014/main" id="{014D892D-5497-40B1-9C03-40900E9AFF6F}"/>
                </a:ext>
              </a:extLst>
            </p:cNvPr>
            <p:cNvCxnSpPr/>
            <p:nvPr/>
          </p:nvCxnSpPr>
          <p:spPr>
            <a:xfrm rot="5400000">
              <a:off x="4419598" y="3090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Egyenes összekötő 108">
              <a:extLst>
                <a:ext uri="{FF2B5EF4-FFF2-40B4-BE49-F238E27FC236}">
                  <a16:creationId xmlns:a16="http://schemas.microsoft.com/office/drawing/2014/main" id="{ACA80F2A-2EA1-48B5-95FE-DDC9E7A9A111}"/>
                </a:ext>
              </a:extLst>
            </p:cNvPr>
            <p:cNvCxnSpPr/>
            <p:nvPr/>
          </p:nvCxnSpPr>
          <p:spPr>
            <a:xfrm rot="5400000">
              <a:off x="4419598" y="3471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6" name="Csoport 35">
            <a:extLst>
              <a:ext uri="{FF2B5EF4-FFF2-40B4-BE49-F238E27FC236}">
                <a16:creationId xmlns:a16="http://schemas.microsoft.com/office/drawing/2014/main" id="{6E0FDE0C-41D3-4C98-AD25-4AE80A396C45}"/>
              </a:ext>
            </a:extLst>
          </p:cNvPr>
          <p:cNvGrpSpPr/>
          <p:nvPr userDrawn="1"/>
        </p:nvGrpSpPr>
        <p:grpSpPr>
          <a:xfrm rot="4830719">
            <a:off x="6234150" y="1387380"/>
            <a:ext cx="4776768" cy="4776768"/>
            <a:chOff x="2514599" y="1566862"/>
            <a:chExt cx="3810001" cy="3810001"/>
          </a:xfrm>
          <a:effectLst/>
          <a:scene3d>
            <a:camera prst="perspectiveHeroicExtremeLeftFacing">
              <a:rot lat="3600000" lon="8400000" rev="21425485"/>
            </a:camera>
            <a:lightRig rig="threePt" dir="t"/>
          </a:scene3d>
        </p:grpSpPr>
        <p:cxnSp>
          <p:nvCxnSpPr>
            <p:cNvPr id="37" name="Egyenes összekötő 36">
              <a:extLst>
                <a:ext uri="{FF2B5EF4-FFF2-40B4-BE49-F238E27FC236}">
                  <a16:creationId xmlns:a16="http://schemas.microsoft.com/office/drawing/2014/main" id="{D9CFF04F-0D8B-45D8-9B05-AD26DEC36FCC}"/>
                </a:ext>
              </a:extLst>
            </p:cNvPr>
            <p:cNvCxnSpPr/>
            <p:nvPr/>
          </p:nvCxnSpPr>
          <p:spPr>
            <a:xfrm>
              <a:off x="251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6315BA41-326B-42D4-A1D8-05F4608975CF}"/>
                </a:ext>
              </a:extLst>
            </p:cNvPr>
            <p:cNvCxnSpPr/>
            <p:nvPr/>
          </p:nvCxnSpPr>
          <p:spPr>
            <a:xfrm>
              <a:off x="2895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11B81AE0-0B3E-4B97-94DD-360E3A6C9CFA}"/>
                </a:ext>
              </a:extLst>
            </p:cNvPr>
            <p:cNvCxnSpPr/>
            <p:nvPr/>
          </p:nvCxnSpPr>
          <p:spPr>
            <a:xfrm>
              <a:off x="3276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04830BA5-AF14-4971-A1B3-D9F9AC506F5C}"/>
                </a:ext>
              </a:extLst>
            </p:cNvPr>
            <p:cNvCxnSpPr/>
            <p:nvPr/>
          </p:nvCxnSpPr>
          <p:spPr>
            <a:xfrm>
              <a:off x="3657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Egyenes összekötő 68">
              <a:extLst>
                <a:ext uri="{FF2B5EF4-FFF2-40B4-BE49-F238E27FC236}">
                  <a16:creationId xmlns:a16="http://schemas.microsoft.com/office/drawing/2014/main" id="{D2D32018-5E3A-423F-965D-5CAC37E87FB8}"/>
                </a:ext>
              </a:extLst>
            </p:cNvPr>
            <p:cNvCxnSpPr/>
            <p:nvPr/>
          </p:nvCxnSpPr>
          <p:spPr>
            <a:xfrm>
              <a:off x="4038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Egyenes összekötő 69">
              <a:extLst>
                <a:ext uri="{FF2B5EF4-FFF2-40B4-BE49-F238E27FC236}">
                  <a16:creationId xmlns:a16="http://schemas.microsoft.com/office/drawing/2014/main" id="{55C2D65A-2276-4A8E-8938-C9902AEBFDF3}"/>
                </a:ext>
              </a:extLst>
            </p:cNvPr>
            <p:cNvCxnSpPr/>
            <p:nvPr/>
          </p:nvCxnSpPr>
          <p:spPr>
            <a:xfrm>
              <a:off x="4419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Egyenes összekötő 70">
              <a:extLst>
                <a:ext uri="{FF2B5EF4-FFF2-40B4-BE49-F238E27FC236}">
                  <a16:creationId xmlns:a16="http://schemas.microsoft.com/office/drawing/2014/main" id="{AC5894B0-BA94-472F-9DE6-66719F59E06A}"/>
                </a:ext>
              </a:extLst>
            </p:cNvPr>
            <p:cNvCxnSpPr/>
            <p:nvPr/>
          </p:nvCxnSpPr>
          <p:spPr>
            <a:xfrm>
              <a:off x="4800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Egyenes összekötő 71">
              <a:extLst>
                <a:ext uri="{FF2B5EF4-FFF2-40B4-BE49-F238E27FC236}">
                  <a16:creationId xmlns:a16="http://schemas.microsoft.com/office/drawing/2014/main" id="{CD333D5E-763D-41D0-9EB6-04AEB55E5870}"/>
                </a:ext>
              </a:extLst>
            </p:cNvPr>
            <p:cNvCxnSpPr/>
            <p:nvPr/>
          </p:nvCxnSpPr>
          <p:spPr>
            <a:xfrm>
              <a:off x="5181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Egyenes összekötő 72">
              <a:extLst>
                <a:ext uri="{FF2B5EF4-FFF2-40B4-BE49-F238E27FC236}">
                  <a16:creationId xmlns:a16="http://schemas.microsoft.com/office/drawing/2014/main" id="{058C2B7D-73D8-4AE7-92FE-56BD7B989078}"/>
                </a:ext>
              </a:extLst>
            </p:cNvPr>
            <p:cNvCxnSpPr/>
            <p:nvPr/>
          </p:nvCxnSpPr>
          <p:spPr>
            <a:xfrm>
              <a:off x="5562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Egyenes összekötő 73">
              <a:extLst>
                <a:ext uri="{FF2B5EF4-FFF2-40B4-BE49-F238E27FC236}">
                  <a16:creationId xmlns:a16="http://schemas.microsoft.com/office/drawing/2014/main" id="{E2CB4F42-BF09-4A04-9B2C-4C0D7C397A49}"/>
                </a:ext>
              </a:extLst>
            </p:cNvPr>
            <p:cNvCxnSpPr/>
            <p:nvPr/>
          </p:nvCxnSpPr>
          <p:spPr>
            <a:xfrm>
              <a:off x="5943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Egyenes összekötő 74">
              <a:extLst>
                <a:ext uri="{FF2B5EF4-FFF2-40B4-BE49-F238E27FC236}">
                  <a16:creationId xmlns:a16="http://schemas.microsoft.com/office/drawing/2014/main" id="{6A738B72-F45F-45E1-8786-3677E5DE0E13}"/>
                </a:ext>
              </a:extLst>
            </p:cNvPr>
            <p:cNvCxnSpPr/>
            <p:nvPr/>
          </p:nvCxnSpPr>
          <p:spPr>
            <a:xfrm>
              <a:off x="632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Egyenes összekötő 75">
              <a:extLst>
                <a:ext uri="{FF2B5EF4-FFF2-40B4-BE49-F238E27FC236}">
                  <a16:creationId xmlns:a16="http://schemas.microsoft.com/office/drawing/2014/main" id="{ACC49675-3B9B-43DA-BC6D-31D6DDC252FA}"/>
                </a:ext>
              </a:extLst>
            </p:cNvPr>
            <p:cNvCxnSpPr/>
            <p:nvPr/>
          </p:nvCxnSpPr>
          <p:spPr>
            <a:xfrm rot="5400000">
              <a:off x="4419598" y="-338136"/>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Egyenes összekötő 76">
              <a:extLst>
                <a:ext uri="{FF2B5EF4-FFF2-40B4-BE49-F238E27FC236}">
                  <a16:creationId xmlns:a16="http://schemas.microsoft.com/office/drawing/2014/main" id="{918218CA-9F67-4796-829A-CA3F8B182298}"/>
                </a:ext>
              </a:extLst>
            </p:cNvPr>
            <p:cNvCxnSpPr/>
            <p:nvPr/>
          </p:nvCxnSpPr>
          <p:spPr>
            <a:xfrm rot="5400000">
              <a:off x="4419598" y="42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Egyenes összekötő 77">
              <a:extLst>
                <a:ext uri="{FF2B5EF4-FFF2-40B4-BE49-F238E27FC236}">
                  <a16:creationId xmlns:a16="http://schemas.microsoft.com/office/drawing/2014/main" id="{123386D0-309D-4E98-A831-2F6662E2D93B}"/>
                </a:ext>
              </a:extLst>
            </p:cNvPr>
            <p:cNvCxnSpPr/>
            <p:nvPr/>
          </p:nvCxnSpPr>
          <p:spPr>
            <a:xfrm rot="5400000">
              <a:off x="4419598" y="423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Egyenes összekötő 78">
              <a:extLst>
                <a:ext uri="{FF2B5EF4-FFF2-40B4-BE49-F238E27FC236}">
                  <a16:creationId xmlns:a16="http://schemas.microsoft.com/office/drawing/2014/main" id="{C93684FC-99F2-49BD-9E9E-D05016FC2F27}"/>
                </a:ext>
              </a:extLst>
            </p:cNvPr>
            <p:cNvCxnSpPr/>
            <p:nvPr/>
          </p:nvCxnSpPr>
          <p:spPr>
            <a:xfrm rot="5400000">
              <a:off x="4419598" y="804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Egyenes összekötő 79">
              <a:extLst>
                <a:ext uri="{FF2B5EF4-FFF2-40B4-BE49-F238E27FC236}">
                  <a16:creationId xmlns:a16="http://schemas.microsoft.com/office/drawing/2014/main" id="{C4A0A0CC-9933-4960-8F04-F325B76CEA59}"/>
                </a:ext>
              </a:extLst>
            </p:cNvPr>
            <p:cNvCxnSpPr/>
            <p:nvPr/>
          </p:nvCxnSpPr>
          <p:spPr>
            <a:xfrm rot="5400000">
              <a:off x="4419598" y="1185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Egyenes összekötő 80">
              <a:extLst>
                <a:ext uri="{FF2B5EF4-FFF2-40B4-BE49-F238E27FC236}">
                  <a16:creationId xmlns:a16="http://schemas.microsoft.com/office/drawing/2014/main" id="{DBEEC793-4555-4EAC-B53D-FD4916374A99}"/>
                </a:ext>
              </a:extLst>
            </p:cNvPr>
            <p:cNvCxnSpPr/>
            <p:nvPr/>
          </p:nvCxnSpPr>
          <p:spPr>
            <a:xfrm rot="5400000">
              <a:off x="4419598" y="1566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Egyenes összekötő 81">
              <a:extLst>
                <a:ext uri="{FF2B5EF4-FFF2-40B4-BE49-F238E27FC236}">
                  <a16:creationId xmlns:a16="http://schemas.microsoft.com/office/drawing/2014/main" id="{C5D6FE50-17F4-4669-BF3C-D1919C73813F}"/>
                </a:ext>
              </a:extLst>
            </p:cNvPr>
            <p:cNvCxnSpPr/>
            <p:nvPr/>
          </p:nvCxnSpPr>
          <p:spPr>
            <a:xfrm rot="5400000">
              <a:off x="4419598" y="1947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Egyenes összekötő 82">
              <a:extLst>
                <a:ext uri="{FF2B5EF4-FFF2-40B4-BE49-F238E27FC236}">
                  <a16:creationId xmlns:a16="http://schemas.microsoft.com/office/drawing/2014/main" id="{C5EFC99B-1126-48DC-AF65-1EE6748D497C}"/>
                </a:ext>
              </a:extLst>
            </p:cNvPr>
            <p:cNvCxnSpPr/>
            <p:nvPr/>
          </p:nvCxnSpPr>
          <p:spPr>
            <a:xfrm rot="5400000">
              <a:off x="4419598" y="2328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Egyenes összekötő 83">
              <a:extLst>
                <a:ext uri="{FF2B5EF4-FFF2-40B4-BE49-F238E27FC236}">
                  <a16:creationId xmlns:a16="http://schemas.microsoft.com/office/drawing/2014/main" id="{8024C302-8061-4BCA-9674-3806C60BA83D}"/>
                </a:ext>
              </a:extLst>
            </p:cNvPr>
            <p:cNvCxnSpPr/>
            <p:nvPr/>
          </p:nvCxnSpPr>
          <p:spPr>
            <a:xfrm rot="5400000">
              <a:off x="4419598" y="2709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Egyenes összekötő 84">
              <a:extLst>
                <a:ext uri="{FF2B5EF4-FFF2-40B4-BE49-F238E27FC236}">
                  <a16:creationId xmlns:a16="http://schemas.microsoft.com/office/drawing/2014/main" id="{72162FDB-F5E2-4368-884C-26EB84F6C014}"/>
                </a:ext>
              </a:extLst>
            </p:cNvPr>
            <p:cNvCxnSpPr/>
            <p:nvPr/>
          </p:nvCxnSpPr>
          <p:spPr>
            <a:xfrm rot="5400000">
              <a:off x="4419598" y="3090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Egyenes összekötő 85">
              <a:extLst>
                <a:ext uri="{FF2B5EF4-FFF2-40B4-BE49-F238E27FC236}">
                  <a16:creationId xmlns:a16="http://schemas.microsoft.com/office/drawing/2014/main" id="{EFC0AE33-1FED-49D7-A92C-F53F0BBCAEAA}"/>
                </a:ext>
              </a:extLst>
            </p:cNvPr>
            <p:cNvCxnSpPr/>
            <p:nvPr/>
          </p:nvCxnSpPr>
          <p:spPr>
            <a:xfrm rot="5400000">
              <a:off x="4419598" y="3471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7100000">
            <a:off x="8226706" y="708102"/>
            <a:ext cx="1689239" cy="1147676"/>
          </a:xfrm>
          <a:prstGeom prst="triangle">
            <a:avLst/>
          </a:prstGeom>
          <a:gradFill>
            <a:gsLst>
              <a:gs pos="0">
                <a:schemeClr val="accent2"/>
              </a:gs>
              <a:gs pos="100000">
                <a:schemeClr val="accent4"/>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8492289" y="1144167"/>
            <a:ext cx="545742" cy="370779"/>
          </a:xfrm>
          <a:prstGeom prst="triangle">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3" name="Szöveg helye 7">
            <a:extLst>
              <a:ext uri="{FF2B5EF4-FFF2-40B4-BE49-F238E27FC236}">
                <a16:creationId xmlns:a16="http://schemas.microsoft.com/office/drawing/2014/main" id="{EE282D98-25F1-41A2-8741-5498A0B37E58}"/>
              </a:ext>
            </a:extLst>
          </p:cNvPr>
          <p:cNvSpPr>
            <a:spLocks noGrp="1"/>
          </p:cNvSpPr>
          <p:nvPr>
            <p:ph type="body" sz="quarter" idx="12"/>
          </p:nvPr>
        </p:nvSpPr>
        <p:spPr>
          <a:xfrm>
            <a:off x="673100" y="677863"/>
            <a:ext cx="5027613" cy="5027612"/>
          </a:xfrm>
        </p:spPr>
        <p:txBody>
          <a:bodyPr rtlCol="0" anchor="b"/>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83730" y="1158583"/>
            <a:ext cx="740512" cy="503107"/>
          </a:xfrm>
          <a:prstGeom prst="triangle">
            <a:avLst/>
          </a:prstGeom>
          <a:gradFill>
            <a:gsLst>
              <a:gs pos="0">
                <a:schemeClr val="accent2"/>
              </a:gs>
              <a:gs pos="100000">
                <a:schemeClr val="accent3"/>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6" name="Ötszög 55" descr="Díszítő ötszög">
            <a:extLst>
              <a:ext uri="{FF2B5EF4-FFF2-40B4-BE49-F238E27FC236}">
                <a16:creationId xmlns:a16="http://schemas.microsoft.com/office/drawing/2014/main" id="{D15BB2C0-BD5B-4059-B6DD-D4F308F67614}"/>
              </a:ext>
            </a:extLst>
          </p:cNvPr>
          <p:cNvSpPr/>
          <p:nvPr userDrawn="1"/>
        </p:nvSpPr>
        <p:spPr>
          <a:xfrm rot="9580640">
            <a:off x="6481222" y="2964189"/>
            <a:ext cx="757111" cy="721058"/>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7" name="Ötszög 56" descr="Díszítő ötszög">
            <a:extLst>
              <a:ext uri="{FF2B5EF4-FFF2-40B4-BE49-F238E27FC236}">
                <a16:creationId xmlns:a16="http://schemas.microsoft.com/office/drawing/2014/main" id="{5952E374-4F31-499D-AE65-70BE93A687B1}"/>
              </a:ext>
            </a:extLst>
          </p:cNvPr>
          <p:cNvSpPr/>
          <p:nvPr userDrawn="1"/>
        </p:nvSpPr>
        <p:spPr>
          <a:xfrm rot="2023435">
            <a:off x="6293127" y="2835173"/>
            <a:ext cx="406272" cy="386926"/>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8" name="Ötszög 57" descr="Díszítő ötszög">
            <a:extLst>
              <a:ext uri="{FF2B5EF4-FFF2-40B4-BE49-F238E27FC236}">
                <a16:creationId xmlns:a16="http://schemas.microsoft.com/office/drawing/2014/main" id="{0AD25D5C-1169-4033-9219-1AF667F17F0B}"/>
              </a:ext>
            </a:extLst>
          </p:cNvPr>
          <p:cNvSpPr/>
          <p:nvPr userDrawn="1"/>
        </p:nvSpPr>
        <p:spPr>
          <a:xfrm rot="5080640">
            <a:off x="4738201" y="1787439"/>
            <a:ext cx="688283" cy="655507"/>
          </a:xfrm>
          <a:prstGeom prst="pentagon">
            <a:avLst/>
          </a:prstGeom>
          <a:solidFill>
            <a:srgbClr val="FF928F">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874229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Köszönjü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Szabadkézi sokszög: Alakzat 45">
            <a:extLst>
              <a:ext uri="{FF2B5EF4-FFF2-40B4-BE49-F238E27FC236}">
                <a16:creationId xmlns:a16="http://schemas.microsoft.com/office/drawing/2014/main" id="{0A91D902-B83C-4440-B743-224DF1A5EFE4}"/>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gradFill>
            <a:gsLst>
              <a:gs pos="0">
                <a:schemeClr val="accent2">
                  <a:lumMod val="75000"/>
                </a:schemeClr>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3592918"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627226" y="2930402"/>
            <a:ext cx="4680000" cy="997196"/>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rgbClr val="F2D3D0"/>
                    </a:gs>
                    <a:gs pos="55000">
                      <a:srgbClr val="A9E0ED"/>
                    </a:gs>
                    <a:gs pos="55000">
                      <a:schemeClr val="accent1">
                        <a:lumMod val="60000"/>
                        <a:lumOff val="40000"/>
                      </a:schemeClr>
                    </a:gs>
                    <a:gs pos="76000">
                      <a:schemeClr val="bg1"/>
                    </a:gs>
                  </a:gsLst>
                  <a:lin ang="5400000" scaled="1"/>
                </a:gradFill>
                <a:effectLst>
                  <a:glow rad="152400">
                    <a:schemeClr val="accent2">
                      <a:alpha val="40000"/>
                    </a:schemeClr>
                  </a:glow>
                  <a:outerShdw blurRad="25400" dist="25400" dir="2400000" algn="tl" rotWithShape="0">
                    <a:schemeClr val="accent4"/>
                  </a:outerShdw>
                </a:effectLst>
                <a:latin typeface="+mj-lt"/>
                <a:ea typeface="Tahoma" panose="020B0604030504040204" pitchFamily="34" charset="0"/>
                <a:cs typeface="Arial" panose="020B0604020202020204" pitchFamily="34" charset="0"/>
              </a:defRPr>
            </a:lvl1pPr>
          </a:lstStyle>
          <a:p>
            <a:pPr marL="0" lvl="0" rtl="0"/>
            <a:r>
              <a:rPr lang="hu-HU" noProof="0" dirty="0"/>
              <a:t>KÖSZÖNJÜK!</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344386" y="5005721"/>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dirty="0"/>
              <a:t>Teljes név</a:t>
            </a:r>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5596970" y="680116"/>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5122607" y="1540171"/>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5694355"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 name="Szöveg helye 6">
            <a:extLst>
              <a:ext uri="{FF2B5EF4-FFF2-40B4-BE49-F238E27FC236}">
                <a16:creationId xmlns:a16="http://schemas.microsoft.com/office/drawing/2014/main" id="{D8184D0A-B8E9-4D23-BA6B-957E71F90950}"/>
              </a:ext>
            </a:extLst>
          </p:cNvPr>
          <p:cNvSpPr>
            <a:spLocks noGrp="1"/>
          </p:cNvSpPr>
          <p:nvPr>
            <p:ph type="body" sz="quarter" idx="10" hasCustomPrompt="1"/>
          </p:nvPr>
        </p:nvSpPr>
        <p:spPr>
          <a:xfrm>
            <a:off x="4344386" y="5317750"/>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Kapcsolattartó telefonszáma</a:t>
            </a:r>
          </a:p>
        </p:txBody>
      </p:sp>
      <p:sp>
        <p:nvSpPr>
          <p:cNvPr id="9" name="Szöveg helye 8">
            <a:extLst>
              <a:ext uri="{FF2B5EF4-FFF2-40B4-BE49-F238E27FC236}">
                <a16:creationId xmlns:a16="http://schemas.microsoft.com/office/drawing/2014/main" id="{A4C8AFF2-1AE8-44BD-952B-E0C3C2B35D4E}"/>
              </a:ext>
            </a:extLst>
          </p:cNvPr>
          <p:cNvSpPr>
            <a:spLocks noGrp="1"/>
          </p:cNvSpPr>
          <p:nvPr>
            <p:ph type="body" sz="quarter" idx="11" hasCustomPrompt="1"/>
          </p:nvPr>
        </p:nvSpPr>
        <p:spPr>
          <a:xfrm>
            <a:off x="4344386" y="5629780"/>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E-mail vagy közösségi média fogópontja</a:t>
            </a:r>
          </a:p>
        </p:txBody>
      </p:sp>
      <p:sp>
        <p:nvSpPr>
          <p:cNvPr id="45" name="Szöveg helye 8">
            <a:extLst>
              <a:ext uri="{FF2B5EF4-FFF2-40B4-BE49-F238E27FC236}">
                <a16:creationId xmlns:a16="http://schemas.microsoft.com/office/drawing/2014/main" id="{0367CEFF-5D91-4268-97B2-B70C861674EA}"/>
              </a:ext>
            </a:extLst>
          </p:cNvPr>
          <p:cNvSpPr>
            <a:spLocks noGrp="1"/>
          </p:cNvSpPr>
          <p:nvPr>
            <p:ph type="body" sz="quarter" idx="12" hasCustomPrompt="1"/>
          </p:nvPr>
        </p:nvSpPr>
        <p:spPr>
          <a:xfrm>
            <a:off x="4344386" y="5940992"/>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Webhely</a:t>
            </a:r>
          </a:p>
        </p:txBody>
      </p:sp>
    </p:spTree>
    <p:extLst>
      <p:ext uri="{BB962C8B-B14F-4D97-AF65-F5344CB8AC3E}">
        <p14:creationId xmlns:p14="http://schemas.microsoft.com/office/powerpoint/2010/main" val="415194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ímdia képpel 1">
    <p:bg>
      <p:bgPr>
        <a:solidFill>
          <a:schemeClr val="accent1"/>
        </a:solidFill>
        <a:effectLst/>
      </p:bgPr>
    </p:bg>
    <p:spTree>
      <p:nvGrpSpPr>
        <p:cNvPr id="1" name=""/>
        <p:cNvGrpSpPr/>
        <p:nvPr/>
      </p:nvGrpSpPr>
      <p:grpSpPr>
        <a:xfrm>
          <a:off x="0" y="0"/>
          <a:ext cx="0" cy="0"/>
          <a:chOff x="0" y="0"/>
          <a:chExt cx="0" cy="0"/>
        </a:xfrm>
      </p:grpSpPr>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35750"/>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Elválasztó 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0" name="Kép helyőrzője 4">
            <a:extLst>
              <a:ext uri="{FF2B5EF4-FFF2-40B4-BE49-F238E27FC236}">
                <a16:creationId xmlns:a16="http://schemas.microsoft.com/office/drawing/2014/main" id="{96748E81-F9A7-41A7-A0B7-4E33596E423F}"/>
              </a:ext>
            </a:extLst>
          </p:cNvPr>
          <p:cNvSpPr>
            <a:spLocks noGrp="1"/>
          </p:cNvSpPr>
          <p:nvPr>
            <p:ph type="pic" sz="quarter" idx="10" hasCustomPrompt="1"/>
          </p:nvPr>
        </p:nvSpPr>
        <p:spPr>
          <a:xfrm>
            <a:off x="108000" y="107998"/>
            <a:ext cx="6573838" cy="6642000"/>
          </a:xfrm>
          <a:solidFill>
            <a:schemeClr val="tx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Tree>
    <p:extLst>
      <p:ext uri="{BB962C8B-B14F-4D97-AF65-F5344CB8AC3E}">
        <p14:creationId xmlns:p14="http://schemas.microsoft.com/office/powerpoint/2010/main" val="13132215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agy cím és tartalom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0">
                <a:schemeClr val="accent2"/>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l">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FF1B57FF-E36C-4DEA-BDDC-99E2F2562FFF}"/>
              </a:ext>
            </a:extLst>
          </p:cNvPr>
          <p:cNvSpPr>
            <a:spLocks noGrp="1"/>
          </p:cNvSpPr>
          <p:nvPr>
            <p:ph type="body" sz="quarter" idx="12"/>
          </p:nvPr>
        </p:nvSpPr>
        <p:spPr>
          <a:xfrm>
            <a:off x="673100" y="677863"/>
            <a:ext cx="5027613" cy="5027612"/>
          </a:xfrm>
        </p:spPr>
        <p:txBody>
          <a:bodyPr rtlCol="0" anchor="b"/>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926720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ép listajelei">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églalap 3">
            <a:extLst>
              <a:ext uri="{FF2B5EF4-FFF2-40B4-BE49-F238E27FC236}">
                <a16:creationId xmlns:a16="http://schemas.microsoft.com/office/drawing/2014/main" id="{15BEFB43-ACFA-458E-95C9-894ED14FB0B8}"/>
              </a:ext>
            </a:extLst>
          </p:cNvPr>
          <p:cNvSpPr/>
          <p:nvPr userDrawn="1"/>
        </p:nvSpPr>
        <p:spPr>
          <a:xfrm>
            <a:off x="108000" y="108001"/>
            <a:ext cx="11976000" cy="38036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Téglalap 8">
            <a:extLst>
              <a:ext uri="{FF2B5EF4-FFF2-40B4-BE49-F238E27FC236}">
                <a16:creationId xmlns:a16="http://schemas.microsoft.com/office/drawing/2014/main" id="{C150FBDB-A24F-4F9F-A64F-74B00594AFC2}"/>
              </a:ext>
            </a:extLst>
          </p:cNvPr>
          <p:cNvSpPr/>
          <p:nvPr userDrawn="1"/>
        </p:nvSpPr>
        <p:spPr>
          <a:xfrm>
            <a:off x="108000" y="3911600"/>
            <a:ext cx="11979225" cy="2279650"/>
          </a:xfrm>
          <a:prstGeom prst="rect">
            <a:avLst/>
          </a:prstGeom>
          <a:gradFill>
            <a:gsLst>
              <a:gs pos="0">
                <a:schemeClr val="accent1"/>
              </a:gs>
              <a:gs pos="100000">
                <a:schemeClr val="accent3"/>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bg1">
                    <a:lumMod val="9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hasCustomPrompt="1"/>
          </p:nvPr>
        </p:nvSpPr>
        <p:spPr>
          <a:xfrm>
            <a:off x="619438" y="4699407"/>
            <a:ext cx="1785124" cy="1307693"/>
          </a:xfrm>
        </p:spPr>
        <p:txBody>
          <a:bodyPr rtlCol="0"/>
          <a:lstStyle>
            <a:lvl1pPr marL="0" indent="0">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6" name="Kép helyőrzője 5">
            <a:extLst>
              <a:ext uri="{FF2B5EF4-FFF2-40B4-BE49-F238E27FC236}">
                <a16:creationId xmlns:a16="http://schemas.microsoft.com/office/drawing/2014/main" id="{38143612-6715-4267-8D14-657C6B2F922C}"/>
              </a:ext>
            </a:extLst>
          </p:cNvPr>
          <p:cNvSpPr>
            <a:spLocks noGrp="1"/>
          </p:cNvSpPr>
          <p:nvPr>
            <p:ph type="pic" sz="quarter" idx="12" hasCustomPrompt="1"/>
          </p:nvPr>
        </p:nvSpPr>
        <p:spPr>
          <a:xfrm>
            <a:off x="1199510" y="250200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12" name="Szöveg helye 11">
            <a:extLst>
              <a:ext uri="{FF2B5EF4-FFF2-40B4-BE49-F238E27FC236}">
                <a16:creationId xmlns:a16="http://schemas.microsoft.com/office/drawing/2014/main" id="{6561AA4B-694F-4E39-B6A3-1A4343C3F6B4}"/>
              </a:ext>
            </a:extLst>
          </p:cNvPr>
          <p:cNvSpPr>
            <a:spLocks noGrp="1"/>
          </p:cNvSpPr>
          <p:nvPr>
            <p:ph type="body" sz="quarter" idx="13" hasCustomPrompt="1"/>
          </p:nvPr>
        </p:nvSpPr>
        <p:spPr>
          <a:xfrm>
            <a:off x="6192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4" name="Szöveg helye 13">
            <a:extLst>
              <a:ext uri="{FF2B5EF4-FFF2-40B4-BE49-F238E27FC236}">
                <a16:creationId xmlns:a16="http://schemas.microsoft.com/office/drawing/2014/main" id="{082027BF-A05E-4BBB-AC62-E4F52D63AFD6}"/>
              </a:ext>
            </a:extLst>
          </p:cNvPr>
          <p:cNvSpPr>
            <a:spLocks noGrp="1"/>
          </p:cNvSpPr>
          <p:nvPr>
            <p:ph type="body" sz="quarter" idx="14" hasCustomPrompt="1"/>
          </p:nvPr>
        </p:nvSpPr>
        <p:spPr>
          <a:xfrm>
            <a:off x="29142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6" name="Szöveg helye 15">
            <a:extLst>
              <a:ext uri="{FF2B5EF4-FFF2-40B4-BE49-F238E27FC236}">
                <a16:creationId xmlns:a16="http://schemas.microsoft.com/office/drawing/2014/main" id="{60850ADC-5F1A-46E8-9FF1-20984BF32670}"/>
              </a:ext>
            </a:extLst>
          </p:cNvPr>
          <p:cNvSpPr>
            <a:spLocks noGrp="1"/>
          </p:cNvSpPr>
          <p:nvPr>
            <p:ph type="body" sz="quarter" idx="15" hasCustomPrompt="1"/>
          </p:nvPr>
        </p:nvSpPr>
        <p:spPr>
          <a:xfrm>
            <a:off x="291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18" name="Szöveg helye 17">
            <a:extLst>
              <a:ext uri="{FF2B5EF4-FFF2-40B4-BE49-F238E27FC236}">
                <a16:creationId xmlns:a16="http://schemas.microsoft.com/office/drawing/2014/main" id="{A36EC0DD-DF7C-4528-B4E0-956CC4C45AFA}"/>
              </a:ext>
            </a:extLst>
          </p:cNvPr>
          <p:cNvSpPr>
            <a:spLocks noGrp="1"/>
          </p:cNvSpPr>
          <p:nvPr>
            <p:ph type="body" sz="quarter" idx="16" hasCustomPrompt="1"/>
          </p:nvPr>
        </p:nvSpPr>
        <p:spPr>
          <a:xfrm>
            <a:off x="52093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0" name="Szöveg helye 19">
            <a:extLst>
              <a:ext uri="{FF2B5EF4-FFF2-40B4-BE49-F238E27FC236}">
                <a16:creationId xmlns:a16="http://schemas.microsoft.com/office/drawing/2014/main" id="{B31E5A1A-85AF-4BC4-9723-254BB59B5A31}"/>
              </a:ext>
            </a:extLst>
          </p:cNvPr>
          <p:cNvSpPr>
            <a:spLocks noGrp="1"/>
          </p:cNvSpPr>
          <p:nvPr>
            <p:ph type="body" sz="quarter" idx="17" hasCustomPrompt="1"/>
          </p:nvPr>
        </p:nvSpPr>
        <p:spPr>
          <a:xfrm>
            <a:off x="520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2" name="Szöveg helye 21">
            <a:extLst>
              <a:ext uri="{FF2B5EF4-FFF2-40B4-BE49-F238E27FC236}">
                <a16:creationId xmlns:a16="http://schemas.microsoft.com/office/drawing/2014/main" id="{7876265F-E461-4542-AAD2-D879C7BE11DE}"/>
              </a:ext>
            </a:extLst>
          </p:cNvPr>
          <p:cNvSpPr>
            <a:spLocks noGrp="1"/>
          </p:cNvSpPr>
          <p:nvPr>
            <p:ph type="body" sz="quarter" idx="18" hasCustomPrompt="1"/>
          </p:nvPr>
        </p:nvSpPr>
        <p:spPr>
          <a:xfrm>
            <a:off x="75043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4" name="Szöveg helye 23">
            <a:extLst>
              <a:ext uri="{FF2B5EF4-FFF2-40B4-BE49-F238E27FC236}">
                <a16:creationId xmlns:a16="http://schemas.microsoft.com/office/drawing/2014/main" id="{47126C52-CB79-436E-B0D2-FF44B1C13CE2}"/>
              </a:ext>
            </a:extLst>
          </p:cNvPr>
          <p:cNvSpPr>
            <a:spLocks noGrp="1"/>
          </p:cNvSpPr>
          <p:nvPr>
            <p:ph type="body" sz="quarter" idx="19" hasCustomPrompt="1"/>
          </p:nvPr>
        </p:nvSpPr>
        <p:spPr>
          <a:xfrm>
            <a:off x="750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6" name="Szöveg helye 25">
            <a:extLst>
              <a:ext uri="{FF2B5EF4-FFF2-40B4-BE49-F238E27FC236}">
                <a16:creationId xmlns:a16="http://schemas.microsoft.com/office/drawing/2014/main" id="{A59B622B-6848-462F-BD9E-B77197AE3C65}"/>
              </a:ext>
            </a:extLst>
          </p:cNvPr>
          <p:cNvSpPr>
            <a:spLocks noGrp="1"/>
          </p:cNvSpPr>
          <p:nvPr>
            <p:ph type="body" sz="quarter" idx="20" hasCustomPrompt="1"/>
          </p:nvPr>
        </p:nvSpPr>
        <p:spPr>
          <a:xfrm>
            <a:off x="97994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8" name="Szöveg helye 27">
            <a:extLst>
              <a:ext uri="{FF2B5EF4-FFF2-40B4-BE49-F238E27FC236}">
                <a16:creationId xmlns:a16="http://schemas.microsoft.com/office/drawing/2014/main" id="{A72188F1-FB33-4B07-A4D2-8766FEB2693D}"/>
              </a:ext>
            </a:extLst>
          </p:cNvPr>
          <p:cNvSpPr>
            <a:spLocks noGrp="1"/>
          </p:cNvSpPr>
          <p:nvPr>
            <p:ph type="body" sz="quarter" idx="21" hasCustomPrompt="1"/>
          </p:nvPr>
        </p:nvSpPr>
        <p:spPr>
          <a:xfrm>
            <a:off x="979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30" name="Kép helyőrzője 29">
            <a:extLst>
              <a:ext uri="{FF2B5EF4-FFF2-40B4-BE49-F238E27FC236}">
                <a16:creationId xmlns:a16="http://schemas.microsoft.com/office/drawing/2014/main" id="{CEE263FB-A4B6-4262-9E28-F5BE04D27624}"/>
              </a:ext>
            </a:extLst>
          </p:cNvPr>
          <p:cNvSpPr>
            <a:spLocks noGrp="1"/>
          </p:cNvSpPr>
          <p:nvPr>
            <p:ph type="pic" sz="quarter" idx="22" hasCustomPrompt="1"/>
          </p:nvPr>
        </p:nvSpPr>
        <p:spPr>
          <a:xfrm>
            <a:off x="34945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2" name="Kép helyőrzője 31">
            <a:extLst>
              <a:ext uri="{FF2B5EF4-FFF2-40B4-BE49-F238E27FC236}">
                <a16:creationId xmlns:a16="http://schemas.microsoft.com/office/drawing/2014/main" id="{882E5BE9-B6C6-40B9-8C58-232DCF465148}"/>
              </a:ext>
            </a:extLst>
          </p:cNvPr>
          <p:cNvSpPr>
            <a:spLocks noGrp="1"/>
          </p:cNvSpPr>
          <p:nvPr>
            <p:ph type="pic" sz="quarter" idx="23" hasCustomPrompt="1"/>
          </p:nvPr>
        </p:nvSpPr>
        <p:spPr>
          <a:xfrm>
            <a:off x="57896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4" name="Kép helyőrzője 33">
            <a:extLst>
              <a:ext uri="{FF2B5EF4-FFF2-40B4-BE49-F238E27FC236}">
                <a16:creationId xmlns:a16="http://schemas.microsoft.com/office/drawing/2014/main" id="{04B0B39C-CAA8-403A-9050-85F193E68239}"/>
              </a:ext>
            </a:extLst>
          </p:cNvPr>
          <p:cNvSpPr>
            <a:spLocks noGrp="1"/>
          </p:cNvSpPr>
          <p:nvPr>
            <p:ph type="pic" sz="quarter" idx="24" hasCustomPrompt="1"/>
          </p:nvPr>
        </p:nvSpPr>
        <p:spPr>
          <a:xfrm>
            <a:off x="80846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6" name="Kép helyőrzője 35">
            <a:extLst>
              <a:ext uri="{FF2B5EF4-FFF2-40B4-BE49-F238E27FC236}">
                <a16:creationId xmlns:a16="http://schemas.microsoft.com/office/drawing/2014/main" id="{0B046FAC-30FD-4FF9-99EF-8D0429015DDA}"/>
              </a:ext>
            </a:extLst>
          </p:cNvPr>
          <p:cNvSpPr>
            <a:spLocks noGrp="1"/>
          </p:cNvSpPr>
          <p:nvPr>
            <p:ph type="pic" sz="quarter" idx="25" hasCustomPrompt="1"/>
          </p:nvPr>
        </p:nvSpPr>
        <p:spPr>
          <a:xfrm>
            <a:off x="103797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23" name="Egyenes összekötő 22">
            <a:extLst>
              <a:ext uri="{FF2B5EF4-FFF2-40B4-BE49-F238E27FC236}">
                <a16:creationId xmlns:a16="http://schemas.microsoft.com/office/drawing/2014/main" id="{8DD25A4B-413E-4F3B-A6B1-FB87ABA3992E}"/>
              </a:ext>
              <a:ext uri="{C183D7F6-B498-43B3-948B-1728B52AA6E4}">
                <adec:decorative xmlns:adec="http://schemas.microsoft.com/office/drawing/2017/decorative" val="1"/>
              </a:ext>
            </a:extLst>
          </p:cNvPr>
          <p:cNvCxnSpPr/>
          <p:nvPr userDrawn="1"/>
        </p:nvCxnSpPr>
        <p:spPr>
          <a:xfrm flipV="1">
            <a:off x="26162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297EC0C2-B526-47F7-B368-62FAF6AC5640}"/>
              </a:ext>
              <a:ext uri="{C183D7F6-B498-43B3-948B-1728B52AA6E4}">
                <adec:decorative xmlns:adec="http://schemas.microsoft.com/office/drawing/2017/decorative" val="1"/>
              </a:ext>
            </a:extLst>
          </p:cNvPr>
          <p:cNvCxnSpPr/>
          <p:nvPr userDrawn="1"/>
        </p:nvCxnSpPr>
        <p:spPr>
          <a:xfrm flipV="1">
            <a:off x="49403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348E637F-ACCC-4022-8AE0-75FA2B0A9C98}"/>
              </a:ext>
              <a:ext uri="{C183D7F6-B498-43B3-948B-1728B52AA6E4}">
                <adec:decorative xmlns:adec="http://schemas.microsoft.com/office/drawing/2017/decorative" val="1"/>
              </a:ext>
            </a:extLst>
          </p:cNvPr>
          <p:cNvCxnSpPr/>
          <p:nvPr userDrawn="1"/>
        </p:nvCxnSpPr>
        <p:spPr>
          <a:xfrm flipV="1">
            <a:off x="72517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27372FDE-7F88-43EF-B037-C5C6B320CE2F}"/>
              </a:ext>
              <a:ext uri="{C183D7F6-B498-43B3-948B-1728B52AA6E4}">
                <adec:decorative xmlns:adec="http://schemas.microsoft.com/office/drawing/2017/decorative" val="1"/>
              </a:ext>
            </a:extLst>
          </p:cNvPr>
          <p:cNvCxnSpPr/>
          <p:nvPr userDrawn="1"/>
        </p:nvCxnSpPr>
        <p:spPr>
          <a:xfrm flipV="1">
            <a:off x="95758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33637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listajel">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08000"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9" name="Cím 4">
            <a:extLst>
              <a:ext uri="{FF2B5EF4-FFF2-40B4-BE49-F238E27FC236}">
                <a16:creationId xmlns:a16="http://schemas.microsoft.com/office/drawing/2014/main" id="{4BF8DEF3-C707-4695-8289-A7711DFC9E44}"/>
              </a:ext>
            </a:extLst>
          </p:cNvPr>
          <p:cNvSpPr>
            <a:spLocks noGrp="1"/>
          </p:cNvSpPr>
          <p:nvPr>
            <p:ph type="title"/>
          </p:nvPr>
        </p:nvSpPr>
        <p:spPr>
          <a:xfrm rot="5400000">
            <a:off x="8219329" y="2326579"/>
            <a:ext cx="6083250" cy="1646095"/>
          </a:xfrm>
          <a:gradFill>
            <a:gsLst>
              <a:gs pos="0">
                <a:schemeClr val="accent1"/>
              </a:gs>
              <a:gs pos="100000">
                <a:schemeClr val="accent3">
                  <a:lumMod val="60000"/>
                  <a:lumOff val="40000"/>
                </a:schemeClr>
              </a:gs>
            </a:gsLst>
            <a:lin ang="7800000" scaled="0"/>
          </a:gradFill>
        </p:spPr>
        <p:txBody>
          <a:bodyPr vert="horz" lIns="0" tIns="0" rIns="0" bIns="0" rtlCol="0" anchor="ctr">
            <a:noAutofit/>
          </a:bodyPr>
          <a:lstStyle>
            <a:lvl1pPr algn="ctr">
              <a:defRPr lang="en-ZA" cap="all" baseline="0" dirty="0">
                <a:solidFill>
                  <a:schemeClr val="tx1"/>
                </a:solidFill>
              </a:defRPr>
            </a:lvl1pPr>
          </a:lstStyle>
          <a:p>
            <a:pPr marL="0" lvl="0" algn="ctr" rtl="0"/>
            <a:r>
              <a:rPr lang="hu-HU" noProof="0"/>
              <a:t>Mintacím szerkesztése</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4727401" y="4432795"/>
            <a:ext cx="1620000" cy="1019255"/>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4727201"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6613023"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6613173"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8498844"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8498944"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20" name="Kép helyőrzője 5">
            <a:extLst>
              <a:ext uri="{FF2B5EF4-FFF2-40B4-BE49-F238E27FC236}">
                <a16:creationId xmlns:a16="http://schemas.microsoft.com/office/drawing/2014/main" id="{7B357BCD-40B4-1345-BF04-D10DBCF97A80}"/>
              </a:ext>
            </a:extLst>
          </p:cNvPr>
          <p:cNvSpPr>
            <a:spLocks noGrp="1"/>
          </p:cNvSpPr>
          <p:nvPr>
            <p:ph type="pic" sz="quarter" idx="24" hasCustomPrompt="1"/>
          </p:nvPr>
        </p:nvSpPr>
        <p:spPr>
          <a:xfrm>
            <a:off x="5226305" y="3069267"/>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1" name="Kép helyőrzője 29">
            <a:extLst>
              <a:ext uri="{FF2B5EF4-FFF2-40B4-BE49-F238E27FC236}">
                <a16:creationId xmlns:a16="http://schemas.microsoft.com/office/drawing/2014/main" id="{32327030-7B91-D540-BB8B-4FA022B2EB6D}"/>
              </a:ext>
            </a:extLst>
          </p:cNvPr>
          <p:cNvSpPr>
            <a:spLocks noGrp="1"/>
          </p:cNvSpPr>
          <p:nvPr>
            <p:ph type="pic" sz="quarter" idx="25" hasCustomPrompt="1"/>
          </p:nvPr>
        </p:nvSpPr>
        <p:spPr>
          <a:xfrm>
            <a:off x="7112127"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2" name="Kép helyőrzője 31">
            <a:extLst>
              <a:ext uri="{FF2B5EF4-FFF2-40B4-BE49-F238E27FC236}">
                <a16:creationId xmlns:a16="http://schemas.microsoft.com/office/drawing/2014/main" id="{5013D7C3-E45B-144D-8A30-4272D8040D93}"/>
              </a:ext>
            </a:extLst>
          </p:cNvPr>
          <p:cNvSpPr>
            <a:spLocks noGrp="1"/>
          </p:cNvSpPr>
          <p:nvPr>
            <p:ph type="pic" sz="quarter" idx="26" hasCustomPrompt="1"/>
          </p:nvPr>
        </p:nvSpPr>
        <p:spPr>
          <a:xfrm>
            <a:off x="8997948"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DCB492DF-015F-4763-8E2B-9FCAC5137A07}"/>
              </a:ext>
              <a:ext uri="{C183D7F6-B498-43B3-948B-1728B52AA6E4}">
                <adec:decorative xmlns:adec="http://schemas.microsoft.com/office/drawing/2017/decorative" val="1"/>
              </a:ext>
            </a:extLst>
          </p:cNvPr>
          <p:cNvCxnSpPr>
            <a:cxnSpLocks/>
          </p:cNvCxnSpPr>
          <p:nvPr userDrawn="1"/>
        </p:nvCxnSpPr>
        <p:spPr>
          <a:xfrm flipV="1">
            <a:off x="6454775"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E4C92078-CAC9-4E77-A670-543037FD1ABC}"/>
              </a:ext>
              <a:ext uri="{C183D7F6-B498-43B3-948B-1728B52AA6E4}">
                <adec:decorative xmlns:adec="http://schemas.microsoft.com/office/drawing/2017/decorative" val="1"/>
              </a:ext>
            </a:extLst>
          </p:cNvPr>
          <p:cNvCxnSpPr>
            <a:cxnSpLocks/>
          </p:cNvCxnSpPr>
          <p:nvPr userDrawn="1"/>
        </p:nvCxnSpPr>
        <p:spPr>
          <a:xfrm flipV="1">
            <a:off x="8350250"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04875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listajel">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3000">
                <a:schemeClr val="accent2">
                  <a:lumMod val="75000"/>
                </a:schemeClr>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algn="ctr">
              <a:defRPr lang="en-ZA" sz="1600" dirty="0">
                <a:solidFill>
                  <a:schemeClr val="bg1"/>
                </a:solidFill>
                <a:latin typeface="Courier New" panose="02070309020205020404" pitchFamily="49" charset="0"/>
                <a:cs typeface="Courier New" panose="02070309020205020404" pitchFamily="49" charset="0"/>
              </a:defRPr>
            </a:lvl1pPr>
          </a:lstStyle>
          <a:p>
            <a:pPr lvl="0" algn="ctr" rtl="0">
              <a:buNone/>
            </a:pPr>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45" name="Tartalom helye 2">
            <a:extLst>
              <a:ext uri="{FF2B5EF4-FFF2-40B4-BE49-F238E27FC236}">
                <a16:creationId xmlns:a16="http://schemas.microsoft.com/office/drawing/2014/main" id="{AA06333A-C124-4995-B25B-1D276C2235C2}"/>
              </a:ext>
            </a:extLst>
          </p:cNvPr>
          <p:cNvSpPr>
            <a:spLocks noGrp="1"/>
          </p:cNvSpPr>
          <p:nvPr>
            <p:ph idx="12" hasCustomPrompt="1"/>
          </p:nvPr>
        </p:nvSpPr>
        <p:spPr>
          <a:xfrm>
            <a:off x="929447" y="1994192"/>
            <a:ext cx="2160000" cy="72000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47" name="Szöveg helye 11">
            <a:extLst>
              <a:ext uri="{FF2B5EF4-FFF2-40B4-BE49-F238E27FC236}">
                <a16:creationId xmlns:a16="http://schemas.microsoft.com/office/drawing/2014/main" id="{D0AC3B9F-C3EB-4D0D-BE66-20D7DD20EAAB}"/>
              </a:ext>
            </a:extLst>
          </p:cNvPr>
          <p:cNvSpPr>
            <a:spLocks noGrp="1"/>
          </p:cNvSpPr>
          <p:nvPr>
            <p:ph type="body" sz="quarter" idx="14" hasCustomPrompt="1"/>
          </p:nvPr>
        </p:nvSpPr>
        <p:spPr>
          <a:xfrm>
            <a:off x="929447"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8" name="Szöveg helye 13">
            <a:extLst>
              <a:ext uri="{FF2B5EF4-FFF2-40B4-BE49-F238E27FC236}">
                <a16:creationId xmlns:a16="http://schemas.microsoft.com/office/drawing/2014/main" id="{E298DC35-E99A-4B45-94FA-51633D4707F4}"/>
              </a:ext>
            </a:extLst>
          </p:cNvPr>
          <p:cNvSpPr>
            <a:spLocks noGrp="1"/>
          </p:cNvSpPr>
          <p:nvPr>
            <p:ph type="body" sz="quarter" idx="15" hasCustomPrompt="1"/>
          </p:nvPr>
        </p:nvSpPr>
        <p:spPr>
          <a:xfrm>
            <a:off x="3224472"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9" name="Szöveg helye 15">
            <a:extLst>
              <a:ext uri="{FF2B5EF4-FFF2-40B4-BE49-F238E27FC236}">
                <a16:creationId xmlns:a16="http://schemas.microsoft.com/office/drawing/2014/main" id="{CB1F74CA-7077-4738-BFE9-E05E1690BF93}"/>
              </a:ext>
            </a:extLst>
          </p:cNvPr>
          <p:cNvSpPr>
            <a:spLocks noGrp="1"/>
          </p:cNvSpPr>
          <p:nvPr>
            <p:ph type="body" sz="quarter" idx="16" hasCustomPrompt="1"/>
          </p:nvPr>
        </p:nvSpPr>
        <p:spPr>
          <a:xfrm>
            <a:off x="3224472" y="1994192"/>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0" name="Szöveg helye 17">
            <a:extLst>
              <a:ext uri="{FF2B5EF4-FFF2-40B4-BE49-F238E27FC236}">
                <a16:creationId xmlns:a16="http://schemas.microsoft.com/office/drawing/2014/main" id="{FC12520D-8D8F-419B-9EE1-5F67287E5570}"/>
              </a:ext>
            </a:extLst>
          </p:cNvPr>
          <p:cNvSpPr>
            <a:spLocks noGrp="1"/>
          </p:cNvSpPr>
          <p:nvPr>
            <p:ph type="body" sz="quarter" idx="17" hasCustomPrompt="1"/>
          </p:nvPr>
        </p:nvSpPr>
        <p:spPr>
          <a:xfrm>
            <a:off x="929447"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1" name="Szöveg helye 19">
            <a:extLst>
              <a:ext uri="{FF2B5EF4-FFF2-40B4-BE49-F238E27FC236}">
                <a16:creationId xmlns:a16="http://schemas.microsoft.com/office/drawing/2014/main" id="{F3980D03-4C43-475B-A285-BA1139706A6D}"/>
              </a:ext>
            </a:extLst>
          </p:cNvPr>
          <p:cNvSpPr>
            <a:spLocks noGrp="1"/>
          </p:cNvSpPr>
          <p:nvPr>
            <p:ph type="body" sz="quarter" idx="18" hasCustomPrompt="1"/>
          </p:nvPr>
        </p:nvSpPr>
        <p:spPr>
          <a:xfrm>
            <a:off x="929447"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2" name="Szöveg helye 21">
            <a:extLst>
              <a:ext uri="{FF2B5EF4-FFF2-40B4-BE49-F238E27FC236}">
                <a16:creationId xmlns:a16="http://schemas.microsoft.com/office/drawing/2014/main" id="{54794606-10B0-4B0F-B3E1-16C51FA45F47}"/>
              </a:ext>
            </a:extLst>
          </p:cNvPr>
          <p:cNvSpPr>
            <a:spLocks noGrp="1"/>
          </p:cNvSpPr>
          <p:nvPr>
            <p:ph type="body" sz="quarter" idx="19" hasCustomPrompt="1"/>
          </p:nvPr>
        </p:nvSpPr>
        <p:spPr>
          <a:xfrm>
            <a:off x="3224472"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3" name="Szöveg helye 23">
            <a:extLst>
              <a:ext uri="{FF2B5EF4-FFF2-40B4-BE49-F238E27FC236}">
                <a16:creationId xmlns:a16="http://schemas.microsoft.com/office/drawing/2014/main" id="{E06D8694-0C24-4632-8BC3-F49FAFA380AC}"/>
              </a:ext>
            </a:extLst>
          </p:cNvPr>
          <p:cNvSpPr>
            <a:spLocks noGrp="1"/>
          </p:cNvSpPr>
          <p:nvPr>
            <p:ph type="body" sz="quarter" idx="20" hasCustomPrompt="1"/>
          </p:nvPr>
        </p:nvSpPr>
        <p:spPr>
          <a:xfrm>
            <a:off x="3224472"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42" name="Kép helyőrzője 5">
            <a:extLst>
              <a:ext uri="{FF2B5EF4-FFF2-40B4-BE49-F238E27FC236}">
                <a16:creationId xmlns:a16="http://schemas.microsoft.com/office/drawing/2014/main" id="{641A20CB-0806-4E4D-A26A-E507CCD444D8}"/>
              </a:ext>
            </a:extLst>
          </p:cNvPr>
          <p:cNvSpPr>
            <a:spLocks noGrp="1"/>
          </p:cNvSpPr>
          <p:nvPr>
            <p:ph type="pic" sz="quarter" idx="25" hasCustomPrompt="1"/>
          </p:nvPr>
        </p:nvSpPr>
        <p:spPr>
          <a:xfrm>
            <a:off x="1698551" y="536795"/>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43" name="Kép helyőrzője 29">
            <a:extLst>
              <a:ext uri="{FF2B5EF4-FFF2-40B4-BE49-F238E27FC236}">
                <a16:creationId xmlns:a16="http://schemas.microsoft.com/office/drawing/2014/main" id="{E7FE2AA6-DF38-784C-A5E4-CCC29BAC9708}"/>
              </a:ext>
            </a:extLst>
          </p:cNvPr>
          <p:cNvSpPr>
            <a:spLocks noGrp="1"/>
          </p:cNvSpPr>
          <p:nvPr>
            <p:ph type="pic" sz="quarter" idx="26" hasCustomPrompt="1"/>
          </p:nvPr>
        </p:nvSpPr>
        <p:spPr>
          <a:xfrm>
            <a:off x="3993576" y="536795"/>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44" name="Kép helyőrzője 5">
            <a:extLst>
              <a:ext uri="{FF2B5EF4-FFF2-40B4-BE49-F238E27FC236}">
                <a16:creationId xmlns:a16="http://schemas.microsoft.com/office/drawing/2014/main" id="{CAAAAF54-96C1-7249-9CC9-B114482106BB}"/>
              </a:ext>
            </a:extLst>
          </p:cNvPr>
          <p:cNvSpPr>
            <a:spLocks noGrp="1"/>
          </p:cNvSpPr>
          <p:nvPr>
            <p:ph type="pic" sz="quarter" idx="27" hasCustomPrompt="1"/>
          </p:nvPr>
        </p:nvSpPr>
        <p:spPr>
          <a:xfrm>
            <a:off x="1698551" y="3447303"/>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57" name="Kép helyőrzője 29">
            <a:extLst>
              <a:ext uri="{FF2B5EF4-FFF2-40B4-BE49-F238E27FC236}">
                <a16:creationId xmlns:a16="http://schemas.microsoft.com/office/drawing/2014/main" id="{96402660-D612-AE40-9894-BDA8C9034BF5}"/>
              </a:ext>
            </a:extLst>
          </p:cNvPr>
          <p:cNvSpPr>
            <a:spLocks noGrp="1"/>
          </p:cNvSpPr>
          <p:nvPr>
            <p:ph type="pic" sz="quarter" idx="28" hasCustomPrompt="1"/>
          </p:nvPr>
        </p:nvSpPr>
        <p:spPr>
          <a:xfrm>
            <a:off x="3993576" y="3447303"/>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46" name="Egyenes összekötő 45">
            <a:extLst>
              <a:ext uri="{FF2B5EF4-FFF2-40B4-BE49-F238E27FC236}">
                <a16:creationId xmlns:a16="http://schemas.microsoft.com/office/drawing/2014/main" id="{CDF7DB65-3C5B-4EDB-A955-ABBDB1E9B9AC}"/>
              </a:ext>
              <a:ext uri="{C183D7F6-B498-43B3-948B-1728B52AA6E4}">
                <adec:decorative xmlns:adec="http://schemas.microsoft.com/office/drawing/2017/decorative" val="1"/>
              </a:ext>
            </a:extLst>
          </p:cNvPr>
          <p:cNvCxnSpPr>
            <a:cxnSpLocks/>
          </p:cNvCxnSpPr>
          <p:nvPr userDrawn="1"/>
        </p:nvCxnSpPr>
        <p:spPr>
          <a:xfrm flipV="1">
            <a:off x="3164147" y="473682"/>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B94532BF-8ADC-4104-B50B-62223D310A12}"/>
              </a:ext>
              <a:ext uri="{C183D7F6-B498-43B3-948B-1728B52AA6E4}">
                <adec:decorative xmlns:adec="http://schemas.microsoft.com/office/drawing/2017/decorative" val="1"/>
              </a:ext>
            </a:extLst>
          </p:cNvPr>
          <p:cNvCxnSpPr>
            <a:cxnSpLocks/>
          </p:cNvCxnSpPr>
          <p:nvPr userDrawn="1"/>
        </p:nvCxnSpPr>
        <p:spPr>
          <a:xfrm flipV="1">
            <a:off x="3164147" y="3429000"/>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0477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gitális termék">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4081943" cy="432000"/>
          </a:xfrm>
        </p:spPr>
        <p:txBody>
          <a:bodyPr rtlCol="0"/>
          <a:lstStyle>
            <a:lvl1pPr>
              <a:defRPr>
                <a:solidFill>
                  <a:schemeClr val="tx1">
                    <a:lumMod val="75000"/>
                    <a:lumOff val="25000"/>
                  </a:schemeClr>
                </a:solidFill>
              </a:defRPr>
            </a:lvl1pPr>
          </a:lstStyle>
          <a:p>
            <a:pPr rtl="0"/>
            <a:r>
              <a:rPr lang="hu-HU" noProof="0" dirty="0"/>
              <a:t>Digitális cím</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3802742"/>
            <a:ext cx="4114800" cy="2100507"/>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Szöveg helye 11">
            <a:extLst>
              <a:ext uri="{FF2B5EF4-FFF2-40B4-BE49-F238E27FC236}">
                <a16:creationId xmlns:a16="http://schemas.microsoft.com/office/drawing/2014/main" id="{0C4CAB5A-998E-400A-8774-26E468D6C44E}"/>
              </a:ext>
            </a:extLst>
          </p:cNvPr>
          <p:cNvSpPr>
            <a:spLocks noGrp="1"/>
          </p:cNvSpPr>
          <p:nvPr>
            <p:ph type="body" sz="quarter" idx="14" hasCustomPrompt="1"/>
          </p:nvPr>
        </p:nvSpPr>
        <p:spPr>
          <a:xfrm>
            <a:off x="431999" y="2685143"/>
            <a:ext cx="4161313" cy="969166"/>
          </a:xfrm>
        </p:spPr>
        <p:txBody>
          <a:bodyPr rtlCol="0" anchor="b"/>
          <a:lstStyle>
            <a:lvl1pPr marL="0" indent="0" algn="l">
              <a:buNone/>
              <a:defRPr sz="3600">
                <a:solidFill>
                  <a:schemeClr val="tx1"/>
                </a:solidFill>
                <a:latin typeface="+mj-lt"/>
              </a:defRPr>
            </a:lvl1pPr>
          </a:lstStyle>
          <a:p>
            <a:pPr lvl="0" rtl="0"/>
            <a:r>
              <a:rPr lang="hu-HU" noProof="0" dirty="0"/>
              <a:t>Listajel címe</a:t>
            </a:r>
          </a:p>
        </p:txBody>
      </p:sp>
      <p:pic>
        <p:nvPicPr>
          <p:cNvPr id="11" name="Kép 10">
            <a:extLst>
              <a:ext uri="{FF2B5EF4-FFF2-40B4-BE49-F238E27FC236}">
                <a16:creationId xmlns:a16="http://schemas.microsoft.com/office/drawing/2014/main" id="{4FE1332C-B45E-4383-ABAB-796AE201F517}"/>
              </a:ext>
            </a:extLst>
          </p:cNvPr>
          <p:cNvPicPr>
            <a:picLocks noChangeAspect="1"/>
          </p:cNvPicPr>
          <p:nvPr userDrawn="1"/>
        </p:nvPicPr>
        <p:blipFill>
          <a:blip r:embed="rId2" cstate="screen">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3080597" y="1406679"/>
            <a:ext cx="10472179" cy="3642738"/>
          </a:xfrm>
          <a:prstGeom prst="rect">
            <a:avLst/>
          </a:prstGeom>
        </p:spPr>
      </p:pic>
      <p:sp>
        <p:nvSpPr>
          <p:cNvPr id="12" name="Kép helyőrzője 10">
            <a:extLst>
              <a:ext uri="{FF2B5EF4-FFF2-40B4-BE49-F238E27FC236}">
                <a16:creationId xmlns:a16="http://schemas.microsoft.com/office/drawing/2014/main" id="{B540C8B7-1228-4D04-949B-665F6739DDEC}"/>
              </a:ext>
            </a:extLst>
          </p:cNvPr>
          <p:cNvSpPr>
            <a:spLocks noGrp="1"/>
          </p:cNvSpPr>
          <p:nvPr>
            <p:ph type="pic" sz="quarter" idx="13" hasCustomPrompt="1"/>
          </p:nvPr>
        </p:nvSpPr>
        <p:spPr>
          <a:xfrm>
            <a:off x="5997194" y="1683960"/>
            <a:ext cx="4566412" cy="2549374"/>
          </a:xfrm>
          <a:solidFill>
            <a:schemeClr val="tx1">
              <a:lumMod val="75000"/>
              <a:lumOff val="25000"/>
            </a:schemeClr>
          </a:solidFill>
          <a:ln w="95250" cap="sq">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Szúrja be vagy húzza ide a képernyőtervet</a:t>
            </a:r>
          </a:p>
        </p:txBody>
      </p:sp>
    </p:spTree>
    <p:extLst>
      <p:ext uri="{BB962C8B-B14F-4D97-AF65-F5344CB8AC3E}">
        <p14:creationId xmlns:p14="http://schemas.microsoft.com/office/powerpoint/2010/main" val="37750748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listajel a jobb oldalon">
    <p:spTree>
      <p:nvGrpSpPr>
        <p:cNvPr id="1" name=""/>
        <p:cNvGrpSpPr/>
        <p:nvPr/>
      </p:nvGrpSpPr>
      <p:grpSpPr>
        <a:xfrm>
          <a:off x="0" y="0"/>
          <a:ext cx="0" cy="0"/>
          <a:chOff x="0" y="0"/>
          <a:chExt cx="0" cy="0"/>
        </a:xfrm>
      </p:grpSpPr>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6426400" y="4114720"/>
            <a:ext cx="1620000" cy="99068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6426200"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8312022"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8312172"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10197843"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10197943"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9" name="Cím 4">
            <a:extLst>
              <a:ext uri="{FF2B5EF4-FFF2-40B4-BE49-F238E27FC236}">
                <a16:creationId xmlns:a16="http://schemas.microsoft.com/office/drawing/2014/main" id="{13631600-0FE7-4D52-A153-A9EA33654ED1}"/>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
        <p:nvSpPr>
          <p:cNvPr id="21" name="Kép helyőrzője 4">
            <a:extLst>
              <a:ext uri="{FF2B5EF4-FFF2-40B4-BE49-F238E27FC236}">
                <a16:creationId xmlns:a16="http://schemas.microsoft.com/office/drawing/2014/main" id="{B58AA17C-4E0E-437C-AA5C-0F53016554C0}"/>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7" name="Kép helyőrzője 5">
            <a:extLst>
              <a:ext uri="{FF2B5EF4-FFF2-40B4-BE49-F238E27FC236}">
                <a16:creationId xmlns:a16="http://schemas.microsoft.com/office/drawing/2014/main" id="{3F79E94D-F87A-284D-9D94-D287C58CA149}"/>
              </a:ext>
            </a:extLst>
          </p:cNvPr>
          <p:cNvSpPr>
            <a:spLocks noGrp="1"/>
          </p:cNvSpPr>
          <p:nvPr>
            <p:ph type="pic" sz="quarter" idx="24" hasCustomPrompt="1"/>
          </p:nvPr>
        </p:nvSpPr>
        <p:spPr>
          <a:xfrm>
            <a:off x="6925304" y="258984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8" name="Kép helyőrzője 29">
            <a:extLst>
              <a:ext uri="{FF2B5EF4-FFF2-40B4-BE49-F238E27FC236}">
                <a16:creationId xmlns:a16="http://schemas.microsoft.com/office/drawing/2014/main" id="{8561E154-ABC6-5F40-A529-C22D0B36156C}"/>
              </a:ext>
            </a:extLst>
          </p:cNvPr>
          <p:cNvSpPr>
            <a:spLocks noGrp="1"/>
          </p:cNvSpPr>
          <p:nvPr>
            <p:ph type="pic" sz="quarter" idx="25" hasCustomPrompt="1"/>
          </p:nvPr>
        </p:nvSpPr>
        <p:spPr>
          <a:xfrm>
            <a:off x="8811126"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9" name="Kép helyőrzője 31">
            <a:extLst>
              <a:ext uri="{FF2B5EF4-FFF2-40B4-BE49-F238E27FC236}">
                <a16:creationId xmlns:a16="http://schemas.microsoft.com/office/drawing/2014/main" id="{DEF0E16E-6E58-B141-88A3-C4271032CC82}"/>
              </a:ext>
            </a:extLst>
          </p:cNvPr>
          <p:cNvSpPr>
            <a:spLocks noGrp="1"/>
          </p:cNvSpPr>
          <p:nvPr>
            <p:ph type="pic" sz="quarter" idx="26" hasCustomPrompt="1"/>
          </p:nvPr>
        </p:nvSpPr>
        <p:spPr>
          <a:xfrm>
            <a:off x="10696947"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F433BD65-76FA-4699-AB42-310BFFF3C302}"/>
              </a:ext>
              <a:ext uri="{C183D7F6-B498-43B3-948B-1728B52AA6E4}">
                <adec:decorative xmlns:adec="http://schemas.microsoft.com/office/drawing/2017/decorative" val="1"/>
              </a:ext>
            </a:extLst>
          </p:cNvPr>
          <p:cNvCxnSpPr>
            <a:cxnSpLocks/>
          </p:cNvCxnSpPr>
          <p:nvPr userDrawn="1"/>
        </p:nvCxnSpPr>
        <p:spPr>
          <a:xfrm flipV="1">
            <a:off x="8179111"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35266935-E58D-4E6D-B2F5-9DF63E929057}"/>
              </a:ext>
              <a:ext uri="{C183D7F6-B498-43B3-948B-1728B52AA6E4}">
                <adec:decorative xmlns:adec="http://schemas.microsoft.com/office/drawing/2017/decorative" val="1"/>
              </a:ext>
            </a:extLst>
          </p:cNvPr>
          <p:cNvCxnSpPr>
            <a:cxnSpLocks/>
          </p:cNvCxnSpPr>
          <p:nvPr userDrawn="1"/>
        </p:nvCxnSpPr>
        <p:spPr>
          <a:xfrm flipV="1">
            <a:off x="10064933"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647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hu-HU"/>
              <a:t>Mintacím szerkesztése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30578ACC-22D6-47C1-A373-4FD133E34F3C}" type="datetimeFigureOut">
              <a:rPr lang="en-US" smtClean="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
        <p:nvSpPr>
          <p:cNvPr id="11" name="Szabadkézi sokszög: Alakzat 67">
            <a:extLst>
              <a:ext uri="{FF2B5EF4-FFF2-40B4-BE49-F238E27FC236}">
                <a16:creationId xmlns:a16="http://schemas.microsoft.com/office/drawing/2014/main" id="{A2522F46-9132-D0B8-C53D-B7FD92E1C38D}"/>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2" name="Kép 11" descr="Csillag a háttérben&#10;&#10;A leírás teljesen megbízható">
            <a:extLst>
              <a:ext uri="{FF2B5EF4-FFF2-40B4-BE49-F238E27FC236}">
                <a16:creationId xmlns:a16="http://schemas.microsoft.com/office/drawing/2014/main" id="{A7B9653E-9AB9-F104-4C9B-36F8CB662D98}"/>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13" name="Csoport 44">
            <a:extLst>
              <a:ext uri="{FF2B5EF4-FFF2-40B4-BE49-F238E27FC236}">
                <a16:creationId xmlns:a16="http://schemas.microsoft.com/office/drawing/2014/main" id="{85CD08DE-386A-020C-4CF5-001BBED3DB8F}"/>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14" name="Egyenes összekötő 13">
              <a:extLst>
                <a:ext uri="{FF2B5EF4-FFF2-40B4-BE49-F238E27FC236}">
                  <a16:creationId xmlns:a16="http://schemas.microsoft.com/office/drawing/2014/main" id="{883CFE4A-4047-7522-E71E-6AC5DD9CA9C4}"/>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Egyenes összekötő 14">
              <a:extLst>
                <a:ext uri="{FF2B5EF4-FFF2-40B4-BE49-F238E27FC236}">
                  <a16:creationId xmlns:a16="http://schemas.microsoft.com/office/drawing/2014/main" id="{657A1E88-59A1-379D-ABDD-1A2A1F5183FB}"/>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Egyenes összekötő 15">
              <a:extLst>
                <a:ext uri="{FF2B5EF4-FFF2-40B4-BE49-F238E27FC236}">
                  <a16:creationId xmlns:a16="http://schemas.microsoft.com/office/drawing/2014/main" id="{66BA745A-1AC0-58EC-1843-C5DCAE50F060}"/>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Egyenes összekötő 16">
              <a:extLst>
                <a:ext uri="{FF2B5EF4-FFF2-40B4-BE49-F238E27FC236}">
                  <a16:creationId xmlns:a16="http://schemas.microsoft.com/office/drawing/2014/main" id="{0EB1D115-38C8-833B-B8AB-9586701C070A}"/>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02152826-12A3-72E5-EE83-19E544A40515}"/>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9" name="Egyenes összekötő 18">
              <a:extLst>
                <a:ext uri="{FF2B5EF4-FFF2-40B4-BE49-F238E27FC236}">
                  <a16:creationId xmlns:a16="http://schemas.microsoft.com/office/drawing/2014/main" id="{400BFA05-7257-76BE-781C-20EEAC989921}"/>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Egyenes összekötő 19">
              <a:extLst>
                <a:ext uri="{FF2B5EF4-FFF2-40B4-BE49-F238E27FC236}">
                  <a16:creationId xmlns:a16="http://schemas.microsoft.com/office/drawing/2014/main" id="{93B68544-F5BF-7F89-0D11-5FD75FEC8F38}"/>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1A054CB2-0EFD-C85A-58BF-F97FDDE141FB}"/>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C992E9AC-25BF-6B0C-C87B-1D04C0C013C6}"/>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365A6BA2-6971-A0CC-8CCA-51726E2EC63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E7E8DE85-8166-44B5-AD19-E17035CC2DDC}"/>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91302A9D-4D99-A870-257C-EE8A203A06DF}"/>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F8629018-8177-EE38-88B4-19101A5D67B6}"/>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2CF74C8-4403-99A2-77CB-A796E35DE68B}"/>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8D5B66F3-9015-EDDC-CE3F-6AE39B36B01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DBF66ECE-FCBB-7E0E-CCA5-CDDF7464EAEA}"/>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275118FB-8019-250B-BBC3-613D1F6B9BD5}"/>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75587238-9B4D-C735-DE6C-5800B1EC9DDC}"/>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7728CB3D-7EA5-E566-40C6-84F31A0878B8}"/>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360D5D60-97B7-7CAF-47A3-9AAD723C1ADD}"/>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7F5D0299-FA70-1141-66E2-4F9C178EEBB9}"/>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4D6148EB-ED29-E06F-3FA1-AEB28CE174AE}"/>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36" name="Egyenlő szárú háromszög 41">
            <a:extLst>
              <a:ext uri="{FF2B5EF4-FFF2-40B4-BE49-F238E27FC236}">
                <a16:creationId xmlns:a16="http://schemas.microsoft.com/office/drawing/2014/main" id="{B485E378-28DD-5147-2F92-B245737228BB}"/>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7" name="Egyenlő szárú háromszög 42">
            <a:extLst>
              <a:ext uri="{FF2B5EF4-FFF2-40B4-BE49-F238E27FC236}">
                <a16:creationId xmlns:a16="http://schemas.microsoft.com/office/drawing/2014/main" id="{3C8AD5DF-2DC7-50B5-6475-58F071538692}"/>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8" name="Egyenlő szárú háromszög 43">
            <a:extLst>
              <a:ext uri="{FF2B5EF4-FFF2-40B4-BE49-F238E27FC236}">
                <a16:creationId xmlns:a16="http://schemas.microsoft.com/office/drawing/2014/main" id="{65FD26ED-FB26-9184-447E-E66070EF978C}"/>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1553626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Összehasonlító ikonok">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518615" y="1467757"/>
            <a:ext cx="1082607" cy="1027122"/>
          </a:xfrm>
          <a:prstGeom prst="decagon">
            <a:avLst/>
          </a:prstGeom>
          <a:solidFill>
            <a:schemeClr val="accent1"/>
          </a:solidFill>
        </p:spPr>
        <p:txBody>
          <a:bodyPr rtlCol="0" anchor="ctr"/>
          <a:lstStyle>
            <a:lvl1pPr marL="0" indent="0" algn="ctr">
              <a:buNone/>
              <a:defRPr sz="36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dirty="0"/>
              <a:t>1</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1518615" y="2666635"/>
            <a:ext cx="4111195" cy="230241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DF0A5256-B267-47DA-858A-0F3867CB6139}"/>
              </a:ext>
            </a:extLst>
          </p:cNvPr>
          <p:cNvSpPr>
            <a:spLocks noGrp="1"/>
          </p:cNvSpPr>
          <p:nvPr>
            <p:ph type="body" sz="quarter" idx="12"/>
          </p:nvPr>
        </p:nvSpPr>
        <p:spPr>
          <a:xfrm>
            <a:off x="7660706" y="2666960"/>
            <a:ext cx="4111279" cy="230187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Szöveg helye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7660706" y="1469417"/>
            <a:ext cx="1082607" cy="1023627"/>
          </a:xfrm>
          <a:prstGeom prst="decagon">
            <a:avLst/>
          </a:prstGeom>
          <a:solidFill>
            <a:schemeClr val="accent3">
              <a:lumMod val="60000"/>
              <a:lumOff val="40000"/>
            </a:schemeClr>
          </a:solidFill>
        </p:spPr>
        <p:txBody>
          <a:bodyPr rtlCol="0" anchor="ctr"/>
          <a:lstStyle>
            <a:lvl1pPr marL="0" indent="0" algn="ctr">
              <a:buNone/>
              <a:defRPr sz="3600" b="1">
                <a:solidFill>
                  <a:schemeClr val="tx1"/>
                </a:solidFill>
              </a:defRPr>
            </a:lvl1pPr>
          </a:lstStyle>
          <a:p>
            <a:pPr lvl="0" rtl="0"/>
            <a:r>
              <a:rPr lang="hu-HU" noProof="0" dirty="0"/>
              <a:t>2</a:t>
            </a:r>
          </a:p>
        </p:txBody>
      </p:sp>
      <p:sp>
        <p:nvSpPr>
          <p:cNvPr id="6" name="Kép helyőrzője 5">
            <a:extLst>
              <a:ext uri="{FF2B5EF4-FFF2-40B4-BE49-F238E27FC236}">
                <a16:creationId xmlns:a16="http://schemas.microsoft.com/office/drawing/2014/main" id="{58B05509-33BA-435B-8F65-9A195068AEBA}"/>
              </a:ext>
            </a:extLst>
          </p:cNvPr>
          <p:cNvSpPr>
            <a:spLocks noGrp="1"/>
          </p:cNvSpPr>
          <p:nvPr>
            <p:ph type="pic" sz="quarter" idx="14" hasCustomPrompt="1"/>
          </p:nvPr>
        </p:nvSpPr>
        <p:spPr>
          <a:xfrm>
            <a:off x="485411" y="1468438"/>
            <a:ext cx="1023938" cy="1022350"/>
          </a:xfrm>
        </p:spPr>
        <p:txBody>
          <a:bodyPr rtlCol="0" anchor="ctr"/>
          <a:lstStyle>
            <a:lvl1pPr marL="0" indent="0" algn="ctr">
              <a:buNone/>
              <a:defRPr/>
            </a:lvl1pPr>
          </a:lstStyle>
          <a:p>
            <a:pPr rtl="0"/>
            <a:r>
              <a:rPr lang="hu-HU" noProof="0" dirty="0"/>
              <a:t>Ikon</a:t>
            </a:r>
          </a:p>
        </p:txBody>
      </p:sp>
      <p:sp>
        <p:nvSpPr>
          <p:cNvPr id="13" name="Kép helyőrzője 5">
            <a:extLst>
              <a:ext uri="{FF2B5EF4-FFF2-40B4-BE49-F238E27FC236}">
                <a16:creationId xmlns:a16="http://schemas.microsoft.com/office/drawing/2014/main" id="{D9B95EA3-5DD4-430E-9A14-86FD28CB5211}"/>
              </a:ext>
            </a:extLst>
          </p:cNvPr>
          <p:cNvSpPr>
            <a:spLocks noGrp="1"/>
          </p:cNvSpPr>
          <p:nvPr>
            <p:ph type="pic" sz="quarter" idx="15" hasCustomPrompt="1"/>
          </p:nvPr>
        </p:nvSpPr>
        <p:spPr>
          <a:xfrm>
            <a:off x="6636768" y="1468438"/>
            <a:ext cx="1023938" cy="1022350"/>
          </a:xfrm>
        </p:spPr>
        <p:txBody>
          <a:bodyPr rtlCol="0" anchor="ctr"/>
          <a:lstStyle>
            <a:lvl1pPr marL="0" indent="0" algn="ctr">
              <a:buNone/>
              <a:defRPr/>
            </a:lvl1pPr>
          </a:lstStyle>
          <a:p>
            <a:pPr rtl="0"/>
            <a:r>
              <a:rPr lang="hu-HU" noProof="0" dirty="0"/>
              <a:t>Ikon</a:t>
            </a:r>
          </a:p>
        </p:txBody>
      </p:sp>
      <p:cxnSp>
        <p:nvCxnSpPr>
          <p:cNvPr id="14" name="Egyenes összekötő 13">
            <a:extLst>
              <a:ext uri="{FF2B5EF4-FFF2-40B4-BE49-F238E27FC236}">
                <a16:creationId xmlns:a16="http://schemas.microsoft.com/office/drawing/2014/main" id="{FE4858EE-D2E3-4944-8356-8E309A985653}"/>
              </a:ext>
              <a:ext uri="{C183D7F6-B498-43B3-948B-1728B52AA6E4}">
                <adec:decorative xmlns:adec="http://schemas.microsoft.com/office/drawing/2017/decorative" val="1"/>
              </a:ext>
            </a:extLst>
          </p:cNvPr>
          <p:cNvCxnSpPr>
            <a:cxnSpLocks/>
          </p:cNvCxnSpPr>
          <p:nvPr userDrawn="1"/>
        </p:nvCxnSpPr>
        <p:spPr>
          <a:xfrm flipV="1">
            <a:off x="6154997" y="2666635"/>
            <a:ext cx="0" cy="223260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986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aci lehetősé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3">
            <a:extLst>
              <a:ext uri="{FF2B5EF4-FFF2-40B4-BE49-F238E27FC236}">
                <a16:creationId xmlns:a16="http://schemas.microsoft.com/office/drawing/2014/main" id="{ABA04ABC-15A3-4748-A1A6-6849B933FB14}"/>
              </a:ext>
            </a:extLst>
          </p:cNvPr>
          <p:cNvSpPr>
            <a:spLocks noGrp="1"/>
          </p:cNvSpPr>
          <p:nvPr>
            <p:ph type="body" sz="quarter" idx="27" hasCustomPrompt="1"/>
          </p:nvPr>
        </p:nvSpPr>
        <p:spPr>
          <a:xfrm>
            <a:off x="890706" y="1379786"/>
            <a:ext cx="4348065" cy="4348065"/>
          </a:xfrm>
          <a:prstGeom prst="octagon">
            <a:avLst/>
          </a:prstGeom>
          <a:solidFill>
            <a:schemeClr val="accent2">
              <a:alpha val="50000"/>
            </a:schemeClr>
          </a:solidFill>
          <a:ln>
            <a:noFill/>
          </a:ln>
        </p:spPr>
        <p:txBody>
          <a:bodyPr rtlCol="0" anchor="ctr"/>
          <a:lstStyle>
            <a:lvl1pPr marL="0" indent="0" algn="ctr">
              <a:buNone/>
              <a:defRPr sz="1800">
                <a:solidFill>
                  <a:schemeClr val="tx1"/>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Szakaszfejléc</a:t>
            </a:r>
          </a:p>
        </p:txBody>
      </p:sp>
      <p:sp>
        <p:nvSpPr>
          <p:cNvPr id="8" name="Szöveg helye 9">
            <a:extLst>
              <a:ext uri="{FF2B5EF4-FFF2-40B4-BE49-F238E27FC236}">
                <a16:creationId xmlns:a16="http://schemas.microsoft.com/office/drawing/2014/main" id="{87739F32-28DE-4715-9505-ACC607338240}"/>
              </a:ext>
            </a:extLst>
          </p:cNvPr>
          <p:cNvSpPr>
            <a:spLocks noGrp="1"/>
          </p:cNvSpPr>
          <p:nvPr>
            <p:ph type="body" sz="quarter" idx="28" hasCustomPrompt="1"/>
          </p:nvPr>
        </p:nvSpPr>
        <p:spPr>
          <a:xfrm>
            <a:off x="4739330" y="1554523"/>
            <a:ext cx="3998591" cy="3998591"/>
          </a:xfrm>
          <a:prstGeom prst="decagon">
            <a:avLst/>
          </a:prstGeom>
          <a:solidFill>
            <a:schemeClr val="accent3">
              <a:alpha val="5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9" name="Szöveg helye 9">
            <a:extLst>
              <a:ext uri="{FF2B5EF4-FFF2-40B4-BE49-F238E27FC236}">
                <a16:creationId xmlns:a16="http://schemas.microsoft.com/office/drawing/2014/main" id="{B1E535C8-6C65-455F-8301-E535F6CD0F80}"/>
              </a:ext>
            </a:extLst>
          </p:cNvPr>
          <p:cNvSpPr>
            <a:spLocks noGrp="1"/>
          </p:cNvSpPr>
          <p:nvPr>
            <p:ph type="body" sz="quarter" idx="29" hasCustomPrompt="1"/>
          </p:nvPr>
        </p:nvSpPr>
        <p:spPr>
          <a:xfrm>
            <a:off x="8238481" y="1993699"/>
            <a:ext cx="3120238" cy="3120238"/>
          </a:xfrm>
          <a:prstGeom prst="ellipse">
            <a:avLst/>
          </a:prstGeom>
          <a:solidFill>
            <a:schemeClr val="accent4">
              <a:alpha val="6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10" name="Szöveg helye 3">
            <a:extLst>
              <a:ext uri="{FF2B5EF4-FFF2-40B4-BE49-F238E27FC236}">
                <a16:creationId xmlns:a16="http://schemas.microsoft.com/office/drawing/2014/main" id="{E6677C16-9B83-4AD8-A790-C32F8EF4A3C0}"/>
              </a:ext>
            </a:extLst>
          </p:cNvPr>
          <p:cNvSpPr>
            <a:spLocks noGrp="1"/>
          </p:cNvSpPr>
          <p:nvPr>
            <p:ph type="body" sz="quarter" idx="30" hasCustomPrompt="1"/>
          </p:nvPr>
        </p:nvSpPr>
        <p:spPr>
          <a:xfrm>
            <a:off x="1658929" y="1992324"/>
            <a:ext cx="2811618" cy="1440000"/>
          </a:xfrm>
          <a:prstGeom prst="rect">
            <a:avLst/>
          </a:prstGeom>
          <a:noFill/>
          <a:ln>
            <a:noFill/>
          </a:ln>
        </p:spPr>
        <p:txBody>
          <a:bodyPr rtlCol="0" anchor="b"/>
          <a:lstStyle>
            <a:lvl1pPr marL="0" indent="0" algn="ctr">
              <a:spcBef>
                <a:spcPts val="0"/>
              </a:spcBef>
              <a:spcAft>
                <a:spcPts val="0"/>
              </a:spcAft>
              <a:buNone/>
              <a:defRPr sz="6600">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1</a:t>
            </a:r>
          </a:p>
        </p:txBody>
      </p:sp>
      <p:sp>
        <p:nvSpPr>
          <p:cNvPr id="11" name="Szöveg helye 9">
            <a:extLst>
              <a:ext uri="{FF2B5EF4-FFF2-40B4-BE49-F238E27FC236}">
                <a16:creationId xmlns:a16="http://schemas.microsoft.com/office/drawing/2014/main" id="{5D7A7B95-CA51-45F4-B99D-B864CB3718B3}"/>
              </a:ext>
            </a:extLst>
          </p:cNvPr>
          <p:cNvSpPr>
            <a:spLocks noGrp="1"/>
          </p:cNvSpPr>
          <p:nvPr>
            <p:ph type="body" sz="quarter" idx="31" hasCustomPrompt="1"/>
          </p:nvPr>
        </p:nvSpPr>
        <p:spPr>
          <a:xfrm>
            <a:off x="5332816" y="1992324"/>
            <a:ext cx="2811618"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2</a:t>
            </a:r>
          </a:p>
        </p:txBody>
      </p:sp>
      <p:sp>
        <p:nvSpPr>
          <p:cNvPr id="12" name="Szöveg helye 9">
            <a:extLst>
              <a:ext uri="{FF2B5EF4-FFF2-40B4-BE49-F238E27FC236}">
                <a16:creationId xmlns:a16="http://schemas.microsoft.com/office/drawing/2014/main" id="{28096F6D-739C-4821-A308-43A39B242C28}"/>
              </a:ext>
            </a:extLst>
          </p:cNvPr>
          <p:cNvSpPr>
            <a:spLocks noGrp="1"/>
          </p:cNvSpPr>
          <p:nvPr>
            <p:ph type="body" sz="quarter" idx="32" hasCustomPrompt="1"/>
          </p:nvPr>
        </p:nvSpPr>
        <p:spPr>
          <a:xfrm>
            <a:off x="8547101" y="1992324"/>
            <a:ext cx="2597043"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3</a:t>
            </a:r>
          </a:p>
        </p:txBody>
      </p:sp>
      <p:sp>
        <p:nvSpPr>
          <p:cNvPr id="13" name="Tartalom helye 3">
            <a:extLst>
              <a:ext uri="{FF2B5EF4-FFF2-40B4-BE49-F238E27FC236}">
                <a16:creationId xmlns:a16="http://schemas.microsoft.com/office/drawing/2014/main" id="{80784B8F-C398-4ADB-BABC-B32AF5737B5F}"/>
              </a:ext>
            </a:extLst>
          </p:cNvPr>
          <p:cNvSpPr>
            <a:spLocks noGrp="1"/>
          </p:cNvSpPr>
          <p:nvPr>
            <p:ph sz="half" idx="2" hasCustomPrompt="1"/>
          </p:nvPr>
        </p:nvSpPr>
        <p:spPr>
          <a:xfrm>
            <a:off x="2074738"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4" name="Szöveg helye 5">
            <a:extLst>
              <a:ext uri="{FF2B5EF4-FFF2-40B4-BE49-F238E27FC236}">
                <a16:creationId xmlns:a16="http://schemas.microsoft.com/office/drawing/2014/main" id="{093BA793-88F0-4EAB-B659-DFEAA89AF580}"/>
              </a:ext>
            </a:extLst>
          </p:cNvPr>
          <p:cNvSpPr>
            <a:spLocks noGrp="1"/>
          </p:cNvSpPr>
          <p:nvPr>
            <p:ph type="body" sz="quarter" idx="12" hasCustomPrompt="1"/>
          </p:nvPr>
        </p:nvSpPr>
        <p:spPr>
          <a:xfrm>
            <a:off x="5748625"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5" name="Szöveg helye 9">
            <a:extLst>
              <a:ext uri="{FF2B5EF4-FFF2-40B4-BE49-F238E27FC236}">
                <a16:creationId xmlns:a16="http://schemas.microsoft.com/office/drawing/2014/main" id="{0EA13DBD-6DDE-44C3-8FCD-1AFEEBCDB697}"/>
              </a:ext>
            </a:extLst>
          </p:cNvPr>
          <p:cNvSpPr>
            <a:spLocks noGrp="1"/>
          </p:cNvSpPr>
          <p:nvPr>
            <p:ph type="body" sz="quarter" idx="13" hasCustomPrompt="1"/>
          </p:nvPr>
        </p:nvSpPr>
        <p:spPr>
          <a:xfrm>
            <a:off x="8808600"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6" name="Szöveg helye 5">
            <a:extLst>
              <a:ext uri="{FF2B5EF4-FFF2-40B4-BE49-F238E27FC236}">
                <a16:creationId xmlns:a16="http://schemas.microsoft.com/office/drawing/2014/main" id="{80BFD98B-BBFC-4DCD-9634-51B0224874CD}"/>
              </a:ext>
            </a:extLst>
          </p:cNvPr>
          <p:cNvSpPr>
            <a:spLocks noGrp="1"/>
          </p:cNvSpPr>
          <p:nvPr>
            <p:ph type="body" sz="quarter" idx="33"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17" name="Egyenlő szárú háromszög 16" descr="Díszítő háromszög">
            <a:extLst>
              <a:ext uri="{FF2B5EF4-FFF2-40B4-BE49-F238E27FC236}">
                <a16:creationId xmlns:a16="http://schemas.microsoft.com/office/drawing/2014/main" id="{554CFF06-D3FB-4428-8388-94C47717BADA}"/>
              </a:ext>
            </a:extLst>
          </p:cNvPr>
          <p:cNvSpPr/>
          <p:nvPr userDrawn="1"/>
        </p:nvSpPr>
        <p:spPr>
          <a:xfrm rot="10800000">
            <a:off x="9078735" y="1554524"/>
            <a:ext cx="1396065" cy="948493"/>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Egyenlő szárú háromszög 17" descr="Díszítő háromszög">
            <a:extLst>
              <a:ext uri="{FF2B5EF4-FFF2-40B4-BE49-F238E27FC236}">
                <a16:creationId xmlns:a16="http://schemas.microsoft.com/office/drawing/2014/main" id="{31AC1D4A-7DB3-4D83-89C2-16E680FFCA92}"/>
              </a:ext>
            </a:extLst>
          </p:cNvPr>
          <p:cNvSpPr/>
          <p:nvPr userDrawn="1"/>
        </p:nvSpPr>
        <p:spPr>
          <a:xfrm>
            <a:off x="9503896" y="5182335"/>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4057893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senytársak">
    <p:spTree>
      <p:nvGrpSpPr>
        <p:cNvPr id="1" name=""/>
        <p:cNvGrpSpPr/>
        <p:nvPr/>
      </p:nvGrpSpPr>
      <p:grpSpPr>
        <a:xfrm>
          <a:off x="0" y="0"/>
          <a:ext cx="0" cy="0"/>
          <a:chOff x="0" y="0"/>
          <a:chExt cx="0" cy="0"/>
        </a:xfrm>
      </p:grpSpPr>
      <p:cxnSp>
        <p:nvCxnSpPr>
          <p:cNvPr id="17" name="Egyenes összekötő 16">
            <a:extLst>
              <a:ext uri="{FF2B5EF4-FFF2-40B4-BE49-F238E27FC236}">
                <a16:creationId xmlns:a16="http://schemas.microsoft.com/office/drawing/2014/main" id="{98238081-ACA8-444B-827D-A9FB57FEAD9B}"/>
              </a:ext>
            </a:extLst>
          </p:cNvPr>
          <p:cNvCxnSpPr>
            <a:cxnSpLocks/>
          </p:cNvCxnSpPr>
          <p:nvPr userDrawn="1"/>
        </p:nvCxnSpPr>
        <p:spPr>
          <a:xfrm>
            <a:off x="6096000" y="1295875"/>
            <a:ext cx="0" cy="441512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DDDFE2BB-EBBF-4A8F-8E01-A85443D03FBE}"/>
              </a:ext>
            </a:extLst>
          </p:cNvPr>
          <p:cNvCxnSpPr>
            <a:cxnSpLocks/>
          </p:cNvCxnSpPr>
          <p:nvPr userDrawn="1"/>
        </p:nvCxnSpPr>
        <p:spPr>
          <a:xfrm flipH="1">
            <a:off x="432000" y="3452634"/>
            <a:ext cx="11340000"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9" name="Szöveg helye 5">
            <a:extLst>
              <a:ext uri="{FF2B5EF4-FFF2-40B4-BE49-F238E27FC236}">
                <a16:creationId xmlns:a16="http://schemas.microsoft.com/office/drawing/2014/main" id="{C2C8A65D-5CCB-4B95-86C5-5840C530EC85}"/>
              </a:ext>
            </a:extLst>
          </p:cNvPr>
          <p:cNvSpPr>
            <a:spLocks noGrp="1"/>
          </p:cNvSpPr>
          <p:nvPr>
            <p:ph type="body" sz="quarter" idx="12" hasCustomPrompt="1"/>
          </p:nvPr>
        </p:nvSpPr>
        <p:spPr>
          <a:xfrm>
            <a:off x="5112000" y="951013"/>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0" name="Szöveg helye 5">
            <a:extLst>
              <a:ext uri="{FF2B5EF4-FFF2-40B4-BE49-F238E27FC236}">
                <a16:creationId xmlns:a16="http://schemas.microsoft.com/office/drawing/2014/main" id="{B04B83CF-4695-4328-B8E1-1F386DDC977A}"/>
              </a:ext>
            </a:extLst>
          </p:cNvPr>
          <p:cNvSpPr>
            <a:spLocks noGrp="1"/>
          </p:cNvSpPr>
          <p:nvPr>
            <p:ph type="body" sz="quarter" idx="13" hasCustomPrompt="1"/>
          </p:nvPr>
        </p:nvSpPr>
        <p:spPr>
          <a:xfrm>
            <a:off x="5106000" y="5803856"/>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1" name="Szöveg helye 5">
            <a:extLst>
              <a:ext uri="{FF2B5EF4-FFF2-40B4-BE49-F238E27FC236}">
                <a16:creationId xmlns:a16="http://schemas.microsoft.com/office/drawing/2014/main" id="{88E640C8-1161-4544-B8FB-31A62C99E92E}"/>
              </a:ext>
            </a:extLst>
          </p:cNvPr>
          <p:cNvSpPr>
            <a:spLocks noGrp="1"/>
          </p:cNvSpPr>
          <p:nvPr>
            <p:ph type="body" sz="quarter" idx="14" hasCustomPrompt="1"/>
          </p:nvPr>
        </p:nvSpPr>
        <p:spPr>
          <a:xfrm>
            <a:off x="432000" y="3209593"/>
            <a:ext cx="1980000" cy="252000"/>
          </a:xfrm>
        </p:spPr>
        <p:txBody>
          <a:bodyPr rtlCol="0"/>
          <a:lstStyle>
            <a:lvl1pPr marL="0" indent="0" algn="l">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2" name="Szöveg helye 5">
            <a:extLst>
              <a:ext uri="{FF2B5EF4-FFF2-40B4-BE49-F238E27FC236}">
                <a16:creationId xmlns:a16="http://schemas.microsoft.com/office/drawing/2014/main" id="{112AB135-638C-4F81-B952-2291FAC2B801}"/>
              </a:ext>
            </a:extLst>
          </p:cNvPr>
          <p:cNvSpPr>
            <a:spLocks noGrp="1"/>
          </p:cNvSpPr>
          <p:nvPr>
            <p:ph type="body" sz="quarter" idx="15" hasCustomPrompt="1"/>
          </p:nvPr>
        </p:nvSpPr>
        <p:spPr>
          <a:xfrm>
            <a:off x="9792001" y="3209593"/>
            <a:ext cx="1980000" cy="252000"/>
          </a:xfrm>
        </p:spPr>
        <p:txBody>
          <a:bodyPr rtlCol="0"/>
          <a:lstStyle>
            <a:lvl1pPr marL="0" indent="0" algn="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Tree>
    <p:extLst>
      <p:ext uri="{BB962C8B-B14F-4D97-AF65-F5344CB8AC3E}">
        <p14:creationId xmlns:p14="http://schemas.microsoft.com/office/powerpoint/2010/main" val="17540659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ét tartalomrész">
    <p:spTree>
      <p:nvGrpSpPr>
        <p:cNvPr id="1" name=""/>
        <p:cNvGrpSpPr/>
        <p:nvPr/>
      </p:nvGrpSpPr>
      <p:grpSpPr>
        <a:xfrm>
          <a:off x="0" y="0"/>
          <a:ext cx="0" cy="0"/>
          <a:chOff x="0" y="0"/>
          <a:chExt cx="0" cy="0"/>
        </a:xfrm>
      </p:grpSpPr>
      <p:sp>
        <p:nvSpPr>
          <p:cNvPr id="11" name="Ötszög 10" descr="Díszítő ötszög">
            <a:extLst>
              <a:ext uri="{FF2B5EF4-FFF2-40B4-BE49-F238E27FC236}">
                <a16:creationId xmlns:a16="http://schemas.microsoft.com/office/drawing/2014/main" id="{D5B999F8-A985-4FB9-A69D-5531CFAD213B}"/>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6DDA70A0-B819-4630-909F-9C748D6703E9}"/>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0E46B6BF-40F0-4856-A4E9-5C1EEFB0AD1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75FEDF0A-8B15-456B-93B9-4B380459888A}"/>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87E32DA8-B617-4F4D-AF32-FE86DC1E1ECF}"/>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8" name="Élőláb helye 7">
            <a:extLst>
              <a:ext uri="{FF2B5EF4-FFF2-40B4-BE49-F238E27FC236}">
                <a16:creationId xmlns:a16="http://schemas.microsoft.com/office/drawing/2014/main" id="{C9E47D86-FD0D-44D0-9B7F-9EDEBD11F9D6}"/>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9" name="Dia számának helye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7" name="Tartalom helye 2">
            <a:extLst>
              <a:ext uri="{FF2B5EF4-FFF2-40B4-BE49-F238E27FC236}">
                <a16:creationId xmlns:a16="http://schemas.microsoft.com/office/drawing/2014/main" id="{5C127A20-FC87-4D7E-B02E-428168B1E990}"/>
              </a:ext>
            </a:extLst>
          </p:cNvPr>
          <p:cNvSpPr>
            <a:spLocks noGrp="1"/>
          </p:cNvSpPr>
          <p:nvPr>
            <p:ph sz="half" idx="1"/>
          </p:nvPr>
        </p:nvSpPr>
        <p:spPr>
          <a:xfrm>
            <a:off x="432000" y="1138239"/>
            <a:ext cx="5587800"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Tartalom helye 3">
            <a:extLst>
              <a:ext uri="{FF2B5EF4-FFF2-40B4-BE49-F238E27FC236}">
                <a16:creationId xmlns:a16="http://schemas.microsoft.com/office/drawing/2014/main" id="{FCB4AD02-110E-4AB3-A9C3-0DF162DC4071}"/>
              </a:ext>
            </a:extLst>
          </p:cNvPr>
          <p:cNvSpPr>
            <a:spLocks noGrp="1"/>
          </p:cNvSpPr>
          <p:nvPr>
            <p:ph sz="half" idx="2"/>
          </p:nvPr>
        </p:nvSpPr>
        <p:spPr>
          <a:xfrm>
            <a:off x="6172199" y="1138238"/>
            <a:ext cx="5587799"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Szöveg helye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oszlop bekeretezve">
    <p:spTree>
      <p:nvGrpSpPr>
        <p:cNvPr id="1" name=""/>
        <p:cNvGrpSpPr/>
        <p:nvPr/>
      </p:nvGrpSpPr>
      <p:grpSpPr>
        <a:xfrm>
          <a:off x="0" y="0"/>
          <a:ext cx="0" cy="0"/>
          <a:chOff x="0" y="0"/>
          <a:chExt cx="0" cy="0"/>
        </a:xfrm>
      </p:grpSpPr>
      <p:sp>
        <p:nvSpPr>
          <p:cNvPr id="10" name="Tartalom helye 2">
            <a:extLst>
              <a:ext uri="{FF2B5EF4-FFF2-40B4-BE49-F238E27FC236}">
                <a16:creationId xmlns:a16="http://schemas.microsoft.com/office/drawing/2014/main" id="{FF5B2679-5029-4692-A1C7-099E7A583624}"/>
              </a:ext>
            </a:extLst>
          </p:cNvPr>
          <p:cNvSpPr>
            <a:spLocks noGrp="1"/>
          </p:cNvSpPr>
          <p:nvPr>
            <p:ph idx="14"/>
          </p:nvPr>
        </p:nvSpPr>
        <p:spPr>
          <a:xfrm>
            <a:off x="43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Tartalom helye 2">
            <a:extLst>
              <a:ext uri="{FF2B5EF4-FFF2-40B4-BE49-F238E27FC236}">
                <a16:creationId xmlns:a16="http://schemas.microsoft.com/office/drawing/2014/main" id="{1B5AA133-C824-4B4A-96F4-D48A58E222DA}"/>
              </a:ext>
            </a:extLst>
          </p:cNvPr>
          <p:cNvSpPr>
            <a:spLocks noGrp="1"/>
          </p:cNvSpPr>
          <p:nvPr>
            <p:ph idx="15"/>
          </p:nvPr>
        </p:nvSpPr>
        <p:spPr>
          <a:xfrm>
            <a:off x="430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Tartalom helye 2">
            <a:extLst>
              <a:ext uri="{FF2B5EF4-FFF2-40B4-BE49-F238E27FC236}">
                <a16:creationId xmlns:a16="http://schemas.microsoft.com/office/drawing/2014/main" id="{388A40C4-1887-4DBA-90FF-4CF89932DA57}"/>
              </a:ext>
            </a:extLst>
          </p:cNvPr>
          <p:cNvSpPr>
            <a:spLocks noGrp="1"/>
          </p:cNvSpPr>
          <p:nvPr>
            <p:ph idx="16"/>
          </p:nvPr>
        </p:nvSpPr>
        <p:spPr>
          <a:xfrm>
            <a:off x="817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E06229A-0702-4CD6-B5F1-0DC746CC4F18}"/>
              </a:ext>
            </a:extLst>
          </p:cNvPr>
          <p:cNvSpPr>
            <a:spLocks noGrp="1"/>
          </p:cNvSpPr>
          <p:nvPr>
            <p:ph idx="1" hasCustomPrompt="1"/>
          </p:nvPr>
        </p:nvSpPr>
        <p:spPr>
          <a:xfrm>
            <a:off x="432000" y="1728000"/>
            <a:ext cx="3600000" cy="720000"/>
          </a:xfrm>
          <a:gradFill>
            <a:gsLst>
              <a:gs pos="0">
                <a:schemeClr val="accent5"/>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1. szakasz címe</a:t>
            </a:r>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Tartalom helye 2">
            <a:extLst>
              <a:ext uri="{FF2B5EF4-FFF2-40B4-BE49-F238E27FC236}">
                <a16:creationId xmlns:a16="http://schemas.microsoft.com/office/drawing/2014/main" id="{43CF4B74-3202-48D6-B573-AA3882B039F4}"/>
              </a:ext>
            </a:extLst>
          </p:cNvPr>
          <p:cNvSpPr>
            <a:spLocks noGrp="1"/>
          </p:cNvSpPr>
          <p:nvPr>
            <p:ph idx="12" hasCustomPrompt="1"/>
          </p:nvPr>
        </p:nvSpPr>
        <p:spPr>
          <a:xfrm>
            <a:off x="4302000" y="1728000"/>
            <a:ext cx="3600000" cy="720000"/>
          </a:xfrm>
          <a:gradFill>
            <a:gsLst>
              <a:gs pos="0">
                <a:schemeClr val="accent1"/>
              </a:gs>
              <a:gs pos="100000">
                <a:schemeClr val="accent3"/>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2. szakasz címe</a:t>
            </a:r>
          </a:p>
        </p:txBody>
      </p:sp>
      <p:sp>
        <p:nvSpPr>
          <p:cNvPr id="9" name="Tartalom helye 2">
            <a:extLst>
              <a:ext uri="{FF2B5EF4-FFF2-40B4-BE49-F238E27FC236}">
                <a16:creationId xmlns:a16="http://schemas.microsoft.com/office/drawing/2014/main" id="{0BA6D519-EE14-4D3E-B15F-70C4423A3988}"/>
              </a:ext>
            </a:extLst>
          </p:cNvPr>
          <p:cNvSpPr>
            <a:spLocks noGrp="1"/>
          </p:cNvSpPr>
          <p:nvPr>
            <p:ph idx="13" hasCustomPrompt="1"/>
          </p:nvPr>
        </p:nvSpPr>
        <p:spPr>
          <a:xfrm>
            <a:off x="8172000" y="1728000"/>
            <a:ext cx="3600000" cy="720000"/>
          </a:xfrm>
          <a:gradFill>
            <a:gsLst>
              <a:gs pos="0">
                <a:schemeClr val="accent2"/>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3. szakasz címe</a:t>
            </a:r>
          </a:p>
        </p:txBody>
      </p:sp>
      <p:sp>
        <p:nvSpPr>
          <p:cNvPr id="13" name="Szöveg helye 5">
            <a:extLst>
              <a:ext uri="{FF2B5EF4-FFF2-40B4-BE49-F238E27FC236}">
                <a16:creationId xmlns:a16="http://schemas.microsoft.com/office/drawing/2014/main" id="{4DA29CFB-3C73-4618-B2D9-70E396D1EBA2}"/>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23636413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Ütemterv">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endParaRPr lang="hu-HU" noProof="0" dirty="0"/>
          </a:p>
        </p:txBody>
      </p:sp>
      <p:sp>
        <p:nvSpPr>
          <p:cNvPr id="7" name="Dia számának helye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Szöveg helye 5">
            <a:extLst>
              <a:ext uri="{FF2B5EF4-FFF2-40B4-BE49-F238E27FC236}">
                <a16:creationId xmlns:a16="http://schemas.microsoft.com/office/drawing/2014/main" id="{91612B32-057C-422E-8B4A-7B464DE04A79}"/>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cxnSp>
        <p:nvCxnSpPr>
          <p:cNvPr id="8" name="Egyenes összekötő nyíllal 7">
            <a:extLst>
              <a:ext uri="{FF2B5EF4-FFF2-40B4-BE49-F238E27FC236}">
                <a16:creationId xmlns:a16="http://schemas.microsoft.com/office/drawing/2014/main" id="{B66BE87F-A588-41BE-A251-8940FFF7BDB0}"/>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Szöveg helye 10">
            <a:extLst>
              <a:ext uri="{FF2B5EF4-FFF2-40B4-BE49-F238E27FC236}">
                <a16:creationId xmlns:a16="http://schemas.microsoft.com/office/drawing/2014/main" id="{EE87B275-BCEB-48C5-BD58-39E2B9AB906E}"/>
              </a:ext>
            </a:extLst>
          </p:cNvPr>
          <p:cNvSpPr>
            <a:spLocks noGrp="1"/>
          </p:cNvSpPr>
          <p:nvPr>
            <p:ph type="body" sz="quarter" idx="33" hasCustomPrompt="1"/>
          </p:nvPr>
        </p:nvSpPr>
        <p:spPr>
          <a:xfrm>
            <a:off x="3692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0" name="Szöveg helye 10">
            <a:extLst>
              <a:ext uri="{FF2B5EF4-FFF2-40B4-BE49-F238E27FC236}">
                <a16:creationId xmlns:a16="http://schemas.microsoft.com/office/drawing/2014/main" id="{75FEF587-0930-42DA-AF85-54F9A14870D3}"/>
              </a:ext>
            </a:extLst>
          </p:cNvPr>
          <p:cNvSpPr>
            <a:spLocks noGrp="1"/>
          </p:cNvSpPr>
          <p:nvPr>
            <p:ph type="body" sz="quarter" idx="34" hasCustomPrompt="1"/>
          </p:nvPr>
        </p:nvSpPr>
        <p:spPr>
          <a:xfrm>
            <a:off x="4317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1" name="Szöveg helye 10">
            <a:extLst>
              <a:ext uri="{FF2B5EF4-FFF2-40B4-BE49-F238E27FC236}">
                <a16:creationId xmlns:a16="http://schemas.microsoft.com/office/drawing/2014/main" id="{77B00876-F334-4F19-ACB9-5A52E300C62F}"/>
              </a:ext>
            </a:extLst>
          </p:cNvPr>
          <p:cNvSpPr>
            <a:spLocks noGrp="1"/>
          </p:cNvSpPr>
          <p:nvPr>
            <p:ph type="body" sz="quarter" idx="35" hasCustomPrompt="1"/>
          </p:nvPr>
        </p:nvSpPr>
        <p:spPr>
          <a:xfrm>
            <a:off x="90381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2" name="Szöveg helye 10">
            <a:extLst>
              <a:ext uri="{FF2B5EF4-FFF2-40B4-BE49-F238E27FC236}">
                <a16:creationId xmlns:a16="http://schemas.microsoft.com/office/drawing/2014/main" id="{DC5160FB-C621-4014-AF15-7C31EBF94639}"/>
              </a:ext>
            </a:extLst>
          </p:cNvPr>
          <p:cNvSpPr>
            <a:spLocks noGrp="1"/>
          </p:cNvSpPr>
          <p:nvPr>
            <p:ph type="body" sz="quarter" idx="36" hasCustomPrompt="1"/>
          </p:nvPr>
        </p:nvSpPr>
        <p:spPr>
          <a:xfrm>
            <a:off x="137583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3" name="Szöveg helye 10">
            <a:extLst>
              <a:ext uri="{FF2B5EF4-FFF2-40B4-BE49-F238E27FC236}">
                <a16:creationId xmlns:a16="http://schemas.microsoft.com/office/drawing/2014/main" id="{3D37E5E1-DD5A-4C77-849F-40C0D2AE3F71}"/>
              </a:ext>
            </a:extLst>
          </p:cNvPr>
          <p:cNvSpPr>
            <a:spLocks noGrp="1"/>
          </p:cNvSpPr>
          <p:nvPr>
            <p:ph type="body" sz="quarter" idx="37" hasCustomPrompt="1"/>
          </p:nvPr>
        </p:nvSpPr>
        <p:spPr>
          <a:xfrm>
            <a:off x="184785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4" name="Szöveg helye 10">
            <a:extLst>
              <a:ext uri="{FF2B5EF4-FFF2-40B4-BE49-F238E27FC236}">
                <a16:creationId xmlns:a16="http://schemas.microsoft.com/office/drawing/2014/main" id="{8164CA25-5B7F-4EDD-8B42-0D567DED1794}"/>
              </a:ext>
            </a:extLst>
          </p:cNvPr>
          <p:cNvSpPr>
            <a:spLocks noGrp="1"/>
          </p:cNvSpPr>
          <p:nvPr>
            <p:ph type="body" sz="quarter" idx="38" hasCustomPrompt="1"/>
          </p:nvPr>
        </p:nvSpPr>
        <p:spPr>
          <a:xfrm>
            <a:off x="60334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5" name="Szöveg helye 10">
            <a:extLst>
              <a:ext uri="{FF2B5EF4-FFF2-40B4-BE49-F238E27FC236}">
                <a16:creationId xmlns:a16="http://schemas.microsoft.com/office/drawing/2014/main" id="{15876039-3F56-4587-900E-4FCE60BCA50B}"/>
              </a:ext>
            </a:extLst>
          </p:cNvPr>
          <p:cNvSpPr>
            <a:spLocks noGrp="1"/>
          </p:cNvSpPr>
          <p:nvPr>
            <p:ph type="body" sz="quarter" idx="39" hasCustomPrompt="1"/>
          </p:nvPr>
        </p:nvSpPr>
        <p:spPr>
          <a:xfrm>
            <a:off x="231986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6" name="Szöveg helye 10">
            <a:extLst>
              <a:ext uri="{FF2B5EF4-FFF2-40B4-BE49-F238E27FC236}">
                <a16:creationId xmlns:a16="http://schemas.microsoft.com/office/drawing/2014/main" id="{515FCEBD-9007-4B9D-AE69-7F8068A14B21}"/>
              </a:ext>
            </a:extLst>
          </p:cNvPr>
          <p:cNvSpPr>
            <a:spLocks noGrp="1"/>
          </p:cNvSpPr>
          <p:nvPr>
            <p:ph type="body" sz="quarter" idx="40" hasCustomPrompt="1"/>
          </p:nvPr>
        </p:nvSpPr>
        <p:spPr>
          <a:xfrm>
            <a:off x="279188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7" name="Szöveg helye 10">
            <a:extLst>
              <a:ext uri="{FF2B5EF4-FFF2-40B4-BE49-F238E27FC236}">
                <a16:creationId xmlns:a16="http://schemas.microsoft.com/office/drawing/2014/main" id="{8856F7F9-97EB-4612-BB5C-DDB9D90C9CD4}"/>
              </a:ext>
            </a:extLst>
          </p:cNvPr>
          <p:cNvSpPr>
            <a:spLocks noGrp="1"/>
          </p:cNvSpPr>
          <p:nvPr>
            <p:ph type="body" sz="quarter" idx="41" hasCustomPrompt="1"/>
          </p:nvPr>
        </p:nvSpPr>
        <p:spPr>
          <a:xfrm>
            <a:off x="326390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8" name="Szöveg helye 10">
            <a:extLst>
              <a:ext uri="{FF2B5EF4-FFF2-40B4-BE49-F238E27FC236}">
                <a16:creationId xmlns:a16="http://schemas.microsoft.com/office/drawing/2014/main" id="{B0C577BC-AD44-4FF0-8F34-D7ABD44B100A}"/>
              </a:ext>
            </a:extLst>
          </p:cNvPr>
          <p:cNvSpPr>
            <a:spLocks noGrp="1"/>
          </p:cNvSpPr>
          <p:nvPr>
            <p:ph type="body" sz="quarter" idx="42" hasCustomPrompt="1"/>
          </p:nvPr>
        </p:nvSpPr>
        <p:spPr>
          <a:xfrm>
            <a:off x="467995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9" name="Szöveg helye 10">
            <a:extLst>
              <a:ext uri="{FF2B5EF4-FFF2-40B4-BE49-F238E27FC236}">
                <a16:creationId xmlns:a16="http://schemas.microsoft.com/office/drawing/2014/main" id="{12E19F39-39CE-43A3-912F-3D8656DA5E76}"/>
              </a:ext>
            </a:extLst>
          </p:cNvPr>
          <p:cNvSpPr>
            <a:spLocks noGrp="1"/>
          </p:cNvSpPr>
          <p:nvPr>
            <p:ph type="body" sz="quarter" idx="43" hasCustomPrompt="1"/>
          </p:nvPr>
        </p:nvSpPr>
        <p:spPr>
          <a:xfrm>
            <a:off x="373591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0" name="Szöveg helye 10">
            <a:extLst>
              <a:ext uri="{FF2B5EF4-FFF2-40B4-BE49-F238E27FC236}">
                <a16:creationId xmlns:a16="http://schemas.microsoft.com/office/drawing/2014/main" id="{64F2C543-C785-4078-9811-96F28F1BF210}"/>
              </a:ext>
            </a:extLst>
          </p:cNvPr>
          <p:cNvSpPr>
            <a:spLocks noGrp="1"/>
          </p:cNvSpPr>
          <p:nvPr>
            <p:ph type="body" sz="quarter" idx="44" hasCustomPrompt="1"/>
          </p:nvPr>
        </p:nvSpPr>
        <p:spPr>
          <a:xfrm>
            <a:off x="420793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1" name="Szöveg helye 10">
            <a:extLst>
              <a:ext uri="{FF2B5EF4-FFF2-40B4-BE49-F238E27FC236}">
                <a16:creationId xmlns:a16="http://schemas.microsoft.com/office/drawing/2014/main" id="{022F0FFE-8538-47C2-9227-B4DE41186CE8}"/>
              </a:ext>
            </a:extLst>
          </p:cNvPr>
          <p:cNvSpPr>
            <a:spLocks noGrp="1"/>
          </p:cNvSpPr>
          <p:nvPr>
            <p:ph type="body" sz="quarter" idx="45" hasCustomPrompt="1"/>
          </p:nvPr>
        </p:nvSpPr>
        <p:spPr>
          <a:xfrm>
            <a:off x="515196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2" name="Szöveg helye 10">
            <a:extLst>
              <a:ext uri="{FF2B5EF4-FFF2-40B4-BE49-F238E27FC236}">
                <a16:creationId xmlns:a16="http://schemas.microsoft.com/office/drawing/2014/main" id="{75D12B21-B498-4E00-B817-457BAED99A33}"/>
              </a:ext>
            </a:extLst>
          </p:cNvPr>
          <p:cNvSpPr>
            <a:spLocks noGrp="1"/>
          </p:cNvSpPr>
          <p:nvPr>
            <p:ph type="body" sz="quarter" idx="46" hasCustomPrompt="1"/>
          </p:nvPr>
        </p:nvSpPr>
        <p:spPr>
          <a:xfrm>
            <a:off x="562398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3" name="Szöveg helye 10">
            <a:extLst>
              <a:ext uri="{FF2B5EF4-FFF2-40B4-BE49-F238E27FC236}">
                <a16:creationId xmlns:a16="http://schemas.microsoft.com/office/drawing/2014/main" id="{A60F8F4D-F654-4555-BC21-7137D98E027C}"/>
              </a:ext>
            </a:extLst>
          </p:cNvPr>
          <p:cNvSpPr>
            <a:spLocks noGrp="1"/>
          </p:cNvSpPr>
          <p:nvPr>
            <p:ph type="body" sz="quarter" idx="47" hasCustomPrompt="1"/>
          </p:nvPr>
        </p:nvSpPr>
        <p:spPr>
          <a:xfrm>
            <a:off x="60959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4" name="Szöveg helye 10">
            <a:extLst>
              <a:ext uri="{FF2B5EF4-FFF2-40B4-BE49-F238E27FC236}">
                <a16:creationId xmlns:a16="http://schemas.microsoft.com/office/drawing/2014/main" id="{0B633DEF-CDC6-4A75-A05B-0C875E2B8FF1}"/>
              </a:ext>
            </a:extLst>
          </p:cNvPr>
          <p:cNvSpPr>
            <a:spLocks noGrp="1"/>
          </p:cNvSpPr>
          <p:nvPr>
            <p:ph type="body" sz="quarter" idx="48" hasCustomPrompt="1"/>
          </p:nvPr>
        </p:nvSpPr>
        <p:spPr>
          <a:xfrm>
            <a:off x="656801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5" name="Szöveg helye 10">
            <a:extLst>
              <a:ext uri="{FF2B5EF4-FFF2-40B4-BE49-F238E27FC236}">
                <a16:creationId xmlns:a16="http://schemas.microsoft.com/office/drawing/2014/main" id="{23A67F56-440C-4AE2-B52E-F6ECF3E31F86}"/>
              </a:ext>
            </a:extLst>
          </p:cNvPr>
          <p:cNvSpPr>
            <a:spLocks noGrp="1"/>
          </p:cNvSpPr>
          <p:nvPr>
            <p:ph type="body" sz="quarter" idx="49" hasCustomPrompt="1"/>
          </p:nvPr>
        </p:nvSpPr>
        <p:spPr>
          <a:xfrm>
            <a:off x="704002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6" name="Szöveg helye 10">
            <a:extLst>
              <a:ext uri="{FF2B5EF4-FFF2-40B4-BE49-F238E27FC236}">
                <a16:creationId xmlns:a16="http://schemas.microsoft.com/office/drawing/2014/main" id="{E8F5BF8F-8918-4E36-8AAF-45E994E46B29}"/>
              </a:ext>
            </a:extLst>
          </p:cNvPr>
          <p:cNvSpPr>
            <a:spLocks noGrp="1"/>
          </p:cNvSpPr>
          <p:nvPr>
            <p:ph type="body" sz="quarter" idx="50" hasCustomPrompt="1"/>
          </p:nvPr>
        </p:nvSpPr>
        <p:spPr>
          <a:xfrm>
            <a:off x="751204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7" name="Szöveg helye 10">
            <a:extLst>
              <a:ext uri="{FF2B5EF4-FFF2-40B4-BE49-F238E27FC236}">
                <a16:creationId xmlns:a16="http://schemas.microsoft.com/office/drawing/2014/main" id="{1A2F56E4-C780-42A2-BA54-B1EAB7CA2197}"/>
              </a:ext>
            </a:extLst>
          </p:cNvPr>
          <p:cNvSpPr>
            <a:spLocks noGrp="1"/>
          </p:cNvSpPr>
          <p:nvPr>
            <p:ph type="body" sz="quarter" idx="51" hasCustomPrompt="1"/>
          </p:nvPr>
        </p:nvSpPr>
        <p:spPr>
          <a:xfrm>
            <a:off x="798406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8" name="Szöveg helye 10">
            <a:extLst>
              <a:ext uri="{FF2B5EF4-FFF2-40B4-BE49-F238E27FC236}">
                <a16:creationId xmlns:a16="http://schemas.microsoft.com/office/drawing/2014/main" id="{7405E86B-3690-4EBE-8353-7ABE76F10810}"/>
              </a:ext>
            </a:extLst>
          </p:cNvPr>
          <p:cNvSpPr>
            <a:spLocks noGrp="1"/>
          </p:cNvSpPr>
          <p:nvPr>
            <p:ph type="body" sz="quarter" idx="52" hasCustomPrompt="1"/>
          </p:nvPr>
        </p:nvSpPr>
        <p:spPr>
          <a:xfrm>
            <a:off x="845608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9" name="Szöveg helye 10">
            <a:extLst>
              <a:ext uri="{FF2B5EF4-FFF2-40B4-BE49-F238E27FC236}">
                <a16:creationId xmlns:a16="http://schemas.microsoft.com/office/drawing/2014/main" id="{DB54048B-A035-47F0-B54D-1B9676EE8931}"/>
              </a:ext>
            </a:extLst>
          </p:cNvPr>
          <p:cNvSpPr>
            <a:spLocks noGrp="1"/>
          </p:cNvSpPr>
          <p:nvPr>
            <p:ph type="body" sz="quarter" idx="53" hasCustomPrompt="1"/>
          </p:nvPr>
        </p:nvSpPr>
        <p:spPr>
          <a:xfrm>
            <a:off x="892809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0" name="Szöveg helye 10">
            <a:extLst>
              <a:ext uri="{FF2B5EF4-FFF2-40B4-BE49-F238E27FC236}">
                <a16:creationId xmlns:a16="http://schemas.microsoft.com/office/drawing/2014/main" id="{12F6976C-DDBF-4808-9B45-2C78E0FC6AA7}"/>
              </a:ext>
            </a:extLst>
          </p:cNvPr>
          <p:cNvSpPr>
            <a:spLocks noGrp="1"/>
          </p:cNvSpPr>
          <p:nvPr>
            <p:ph type="body" sz="quarter" idx="54" hasCustomPrompt="1"/>
          </p:nvPr>
        </p:nvSpPr>
        <p:spPr>
          <a:xfrm>
            <a:off x="1034414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1" name="Szöveg helye 10">
            <a:extLst>
              <a:ext uri="{FF2B5EF4-FFF2-40B4-BE49-F238E27FC236}">
                <a16:creationId xmlns:a16="http://schemas.microsoft.com/office/drawing/2014/main" id="{66103D17-8EEC-45BF-B909-8F6DB8575A35}"/>
              </a:ext>
            </a:extLst>
          </p:cNvPr>
          <p:cNvSpPr>
            <a:spLocks noGrp="1"/>
          </p:cNvSpPr>
          <p:nvPr>
            <p:ph type="body" sz="quarter" idx="55" hasCustomPrompt="1"/>
          </p:nvPr>
        </p:nvSpPr>
        <p:spPr>
          <a:xfrm>
            <a:off x="940011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2" name="Szöveg helye 10">
            <a:extLst>
              <a:ext uri="{FF2B5EF4-FFF2-40B4-BE49-F238E27FC236}">
                <a16:creationId xmlns:a16="http://schemas.microsoft.com/office/drawing/2014/main" id="{57F6EB7B-A4AE-4147-A94B-9C2860A158F4}"/>
              </a:ext>
            </a:extLst>
          </p:cNvPr>
          <p:cNvSpPr>
            <a:spLocks noGrp="1"/>
          </p:cNvSpPr>
          <p:nvPr>
            <p:ph type="body" sz="quarter" idx="56" hasCustomPrompt="1"/>
          </p:nvPr>
        </p:nvSpPr>
        <p:spPr>
          <a:xfrm>
            <a:off x="987213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3" name="Szöveg helye 10">
            <a:extLst>
              <a:ext uri="{FF2B5EF4-FFF2-40B4-BE49-F238E27FC236}">
                <a16:creationId xmlns:a16="http://schemas.microsoft.com/office/drawing/2014/main" id="{95673032-36DB-4772-82D8-46E21D810A56}"/>
              </a:ext>
            </a:extLst>
          </p:cNvPr>
          <p:cNvSpPr>
            <a:spLocks noGrp="1"/>
          </p:cNvSpPr>
          <p:nvPr>
            <p:ph type="body" sz="quarter" idx="57" hasCustomPrompt="1"/>
          </p:nvPr>
        </p:nvSpPr>
        <p:spPr>
          <a:xfrm>
            <a:off x="1081616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4" name="Szöveg helye 10">
            <a:extLst>
              <a:ext uri="{FF2B5EF4-FFF2-40B4-BE49-F238E27FC236}">
                <a16:creationId xmlns:a16="http://schemas.microsoft.com/office/drawing/2014/main" id="{CDE9935C-FEBD-421A-A63B-8A87A2D4A4D9}"/>
              </a:ext>
            </a:extLst>
          </p:cNvPr>
          <p:cNvSpPr>
            <a:spLocks noGrp="1"/>
          </p:cNvSpPr>
          <p:nvPr>
            <p:ph type="body" sz="quarter" idx="58" hasCustomPrompt="1"/>
          </p:nvPr>
        </p:nvSpPr>
        <p:spPr>
          <a:xfrm>
            <a:off x="1128818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4" name="Szöveg helye 3">
            <a:extLst>
              <a:ext uri="{FF2B5EF4-FFF2-40B4-BE49-F238E27FC236}">
                <a16:creationId xmlns:a16="http://schemas.microsoft.com/office/drawing/2014/main" id="{D242C672-1222-4C21-9E3D-F365D9665E1B}"/>
              </a:ext>
            </a:extLst>
          </p:cNvPr>
          <p:cNvSpPr>
            <a:spLocks noGrp="1"/>
          </p:cNvSpPr>
          <p:nvPr>
            <p:ph type="body" sz="quarter" idx="59" hasCustomPrompt="1"/>
          </p:nvPr>
        </p:nvSpPr>
        <p:spPr>
          <a:xfrm>
            <a:off x="5360988" y="2190750"/>
            <a:ext cx="1793875" cy="561975"/>
          </a:xfrm>
          <a:gradFill>
            <a:gsLst>
              <a:gs pos="0">
                <a:schemeClr val="bg1"/>
              </a:gs>
              <a:gs pos="100000">
                <a:schemeClr val="accent3">
                  <a:lumMod val="20000"/>
                  <a:lumOff val="80000"/>
                </a:schemeClr>
              </a:gs>
            </a:gsLst>
            <a:lin ang="15600000" scaled="0"/>
          </a:gradFill>
        </p:spPr>
        <p:txBody>
          <a:bodyPr tIns="36000" rtlCol="0" anchor="t"/>
          <a:lstStyle>
            <a:lvl1pPr marL="0" indent="0" algn="ctr">
              <a:buNone/>
              <a:defRPr sz="1600">
                <a:latin typeface="+mj-lt"/>
              </a:defRPr>
            </a:lvl1pPr>
          </a:lstStyle>
          <a:p>
            <a:pPr lvl="0" rtl="0"/>
            <a:r>
              <a:rPr lang="hu-HU" noProof="0" dirty="0"/>
              <a:t>Elem címe</a:t>
            </a:r>
          </a:p>
        </p:txBody>
      </p:sp>
      <p:sp>
        <p:nvSpPr>
          <p:cNvPr id="37" name="Szöveg helye 36">
            <a:extLst>
              <a:ext uri="{FF2B5EF4-FFF2-40B4-BE49-F238E27FC236}">
                <a16:creationId xmlns:a16="http://schemas.microsoft.com/office/drawing/2014/main" id="{2F97A7E3-509A-417D-9818-EDDA3B539E4F}"/>
              </a:ext>
            </a:extLst>
          </p:cNvPr>
          <p:cNvSpPr>
            <a:spLocks noGrp="1"/>
          </p:cNvSpPr>
          <p:nvPr>
            <p:ph type="body" sz="quarter" idx="60" hasCustomPrompt="1"/>
          </p:nvPr>
        </p:nvSpPr>
        <p:spPr>
          <a:xfrm>
            <a:off x="5412717" y="2505005"/>
            <a:ext cx="1690417" cy="224670"/>
          </a:xfrm>
        </p:spPr>
        <p:txBody>
          <a:bodyPr rtlCol="0"/>
          <a:lstStyle>
            <a:lvl1pPr marL="0" indent="0" algn="ctr">
              <a:buNone/>
              <a:defRPr sz="1000">
                <a:solidFill>
                  <a:schemeClr val="tx1"/>
                </a:solidFill>
              </a:defRPr>
            </a:lvl1pPr>
          </a:lstStyle>
          <a:p>
            <a:pPr lvl="0" rtl="0"/>
            <a:r>
              <a:rPr lang="hu-HU" noProof="0" dirty="0"/>
              <a:t>hónap, nap</a:t>
            </a:r>
          </a:p>
        </p:txBody>
      </p:sp>
    </p:spTree>
    <p:extLst>
      <p:ext uri="{BB962C8B-B14F-4D97-AF65-F5344CB8AC3E}">
        <p14:creationId xmlns:p14="http://schemas.microsoft.com/office/powerpoint/2010/main" val="32173664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sapat 3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Kép helyőrzője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364180"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9" name="Szöveg helye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854"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11" name="Szöveg helye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854"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28" name="Szöveg helye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854"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1" name="Kép helyőrzője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00409"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2" name="Szöveg helye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1108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3" name="Szöveg helye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1108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4" name="Szöveg helye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1108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5" name="Kép helyőrzője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045206"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6" name="Szöveg helye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731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7" name="Szöveg helye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731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8" name="Szöveg helye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731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18" name="Egyenlő szárú háromszög 17" descr="Díszítő háromszög">
            <a:extLst>
              <a:ext uri="{FF2B5EF4-FFF2-40B4-BE49-F238E27FC236}">
                <a16:creationId xmlns:a16="http://schemas.microsoft.com/office/drawing/2014/main" id="{8E5A8457-1B30-4458-8A74-EBC7529A80AC}"/>
              </a:ext>
            </a:extLst>
          </p:cNvPr>
          <p:cNvSpPr/>
          <p:nvPr userDrawn="1"/>
        </p:nvSpPr>
        <p:spPr>
          <a:xfrm rot="17100000">
            <a:off x="9640541" y="579173"/>
            <a:ext cx="1689239" cy="1147676"/>
          </a:xfrm>
          <a:prstGeom prst="triangle">
            <a:avLst/>
          </a:prstGeom>
          <a:gradFill>
            <a:gsLst>
              <a:gs pos="0">
                <a:schemeClr val="accent2"/>
              </a:gs>
              <a:gs pos="100000">
                <a:schemeClr val="accent4"/>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9" name="Egyenlő szárú háromszög 18" descr="Díszítő háromszög">
            <a:extLst>
              <a:ext uri="{FF2B5EF4-FFF2-40B4-BE49-F238E27FC236}">
                <a16:creationId xmlns:a16="http://schemas.microsoft.com/office/drawing/2014/main" id="{6D78DF42-080D-4A03-9896-A9F0EA96D14F}"/>
              </a:ext>
            </a:extLst>
          </p:cNvPr>
          <p:cNvSpPr/>
          <p:nvPr userDrawn="1"/>
        </p:nvSpPr>
        <p:spPr>
          <a:xfrm>
            <a:off x="9712271" y="1256650"/>
            <a:ext cx="545742" cy="37077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0" name="Egyenlő szárú háromszög 19" descr="Díszítő háromszög">
            <a:extLst>
              <a:ext uri="{FF2B5EF4-FFF2-40B4-BE49-F238E27FC236}">
                <a16:creationId xmlns:a16="http://schemas.microsoft.com/office/drawing/2014/main" id="{30AAC518-6301-4101-954B-FDD81D91F8B7}"/>
              </a:ext>
            </a:extLst>
          </p:cNvPr>
          <p:cNvSpPr/>
          <p:nvPr userDrawn="1"/>
        </p:nvSpPr>
        <p:spPr>
          <a:xfrm rot="10800000">
            <a:off x="10947905" y="733541"/>
            <a:ext cx="740512" cy="503107"/>
          </a:xfrm>
          <a:prstGeom prst="triangle">
            <a:avLst/>
          </a:prstGeom>
          <a:gradFill>
            <a:gsLst>
              <a:gs pos="0">
                <a:schemeClr val="accent2"/>
              </a:gs>
              <a:gs pos="100000">
                <a:schemeClr val="accent3"/>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21" name="Egyenes összekötő 20">
            <a:extLst>
              <a:ext uri="{FF2B5EF4-FFF2-40B4-BE49-F238E27FC236}">
                <a16:creationId xmlns:a16="http://schemas.microsoft.com/office/drawing/2014/main" id="{BC93CC81-5594-46D3-8702-EA80661ECBFA}"/>
              </a:ext>
              <a:ext uri="{C183D7F6-B498-43B3-948B-1728B52AA6E4}">
                <adec:decorative xmlns:adec="http://schemas.microsoft.com/office/drawing/2017/decorative" val="1"/>
              </a:ext>
            </a:extLst>
          </p:cNvPr>
          <p:cNvCxnSpPr>
            <a:cxnSpLocks/>
          </p:cNvCxnSpPr>
          <p:nvPr userDrawn="1"/>
        </p:nvCxnSpPr>
        <p:spPr>
          <a:xfrm rot="5400000" flipV="1">
            <a:off x="2692906" y="2584411"/>
            <a:ext cx="0" cy="144000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86438FE2-2FFE-4509-910B-C664B9523ACE}"/>
              </a:ext>
              <a:ext uri="{C183D7F6-B498-43B3-948B-1728B52AA6E4}">
                <adec:decorative xmlns:adec="http://schemas.microsoft.com/office/drawing/2017/decorative" val="1"/>
              </a:ext>
            </a:extLst>
          </p:cNvPr>
          <p:cNvCxnSpPr>
            <a:cxnSpLocks/>
          </p:cNvCxnSpPr>
          <p:nvPr userDrawn="1"/>
        </p:nvCxnSpPr>
        <p:spPr>
          <a:xfrm rot="5400000" flipV="1">
            <a:off x="6529136" y="2584412"/>
            <a:ext cx="0" cy="1440000"/>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EF389373-8813-47E5-8647-A58E018CBE40}"/>
              </a:ext>
              <a:ext uri="{C183D7F6-B498-43B3-948B-1728B52AA6E4}">
                <adec:decorative xmlns:adec="http://schemas.microsoft.com/office/drawing/2017/decorative" val="1"/>
              </a:ext>
            </a:extLst>
          </p:cNvPr>
          <p:cNvCxnSpPr>
            <a:cxnSpLocks/>
          </p:cNvCxnSpPr>
          <p:nvPr userDrawn="1"/>
        </p:nvCxnSpPr>
        <p:spPr>
          <a:xfrm rot="5400000" flipV="1">
            <a:off x="10365366" y="2584413"/>
            <a:ext cx="0" cy="1440000"/>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6031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sapat 6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49" name="Szöveg helye 8">
            <a:extLst>
              <a:ext uri="{FF2B5EF4-FFF2-40B4-BE49-F238E27FC236}">
                <a16:creationId xmlns:a16="http://schemas.microsoft.com/office/drawing/2014/main" id="{305CEEFA-58BB-4AFA-AD31-BEE38B013E00}"/>
              </a:ext>
            </a:extLst>
          </p:cNvPr>
          <p:cNvSpPr>
            <a:spLocks noGrp="1"/>
          </p:cNvSpPr>
          <p:nvPr>
            <p:ph type="body" sz="quarter" idx="17" hasCustomPrompt="1"/>
          </p:nvPr>
        </p:nvSpPr>
        <p:spPr>
          <a:xfrm>
            <a:off x="431800"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0" name="Szöveg helye 10">
            <a:extLst>
              <a:ext uri="{FF2B5EF4-FFF2-40B4-BE49-F238E27FC236}">
                <a16:creationId xmlns:a16="http://schemas.microsoft.com/office/drawing/2014/main" id="{BEEE40C3-341F-4063-8D33-B1328863FB30}"/>
              </a:ext>
            </a:extLst>
          </p:cNvPr>
          <p:cNvSpPr>
            <a:spLocks noGrp="1"/>
          </p:cNvSpPr>
          <p:nvPr>
            <p:ph type="body" sz="quarter" idx="18" hasCustomPrompt="1"/>
          </p:nvPr>
        </p:nvSpPr>
        <p:spPr>
          <a:xfrm>
            <a:off x="431800"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1" name="Szöveg helye 8">
            <a:extLst>
              <a:ext uri="{FF2B5EF4-FFF2-40B4-BE49-F238E27FC236}">
                <a16:creationId xmlns:a16="http://schemas.microsoft.com/office/drawing/2014/main" id="{D09CE291-B951-4300-9D67-154E4BB557EC}"/>
              </a:ext>
            </a:extLst>
          </p:cNvPr>
          <p:cNvSpPr>
            <a:spLocks noGrp="1"/>
          </p:cNvSpPr>
          <p:nvPr>
            <p:ph type="body" sz="quarter" idx="33" hasCustomPrompt="1"/>
          </p:nvPr>
        </p:nvSpPr>
        <p:spPr>
          <a:xfrm>
            <a:off x="237570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2" name="Szöveg helye 10">
            <a:extLst>
              <a:ext uri="{FF2B5EF4-FFF2-40B4-BE49-F238E27FC236}">
                <a16:creationId xmlns:a16="http://schemas.microsoft.com/office/drawing/2014/main" id="{0D3A393C-4D8C-49BC-934D-B57BE1B28405}"/>
              </a:ext>
            </a:extLst>
          </p:cNvPr>
          <p:cNvSpPr>
            <a:spLocks noGrp="1"/>
          </p:cNvSpPr>
          <p:nvPr>
            <p:ph type="body" sz="quarter" idx="34" hasCustomPrompt="1"/>
          </p:nvPr>
        </p:nvSpPr>
        <p:spPr>
          <a:xfrm>
            <a:off x="237570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3" name="Szöveg helye 8">
            <a:extLst>
              <a:ext uri="{FF2B5EF4-FFF2-40B4-BE49-F238E27FC236}">
                <a16:creationId xmlns:a16="http://schemas.microsoft.com/office/drawing/2014/main" id="{08906184-3520-4606-AF8B-59ECFFA6D756}"/>
              </a:ext>
            </a:extLst>
          </p:cNvPr>
          <p:cNvSpPr>
            <a:spLocks noGrp="1"/>
          </p:cNvSpPr>
          <p:nvPr>
            <p:ph type="body" sz="quarter" idx="35" hasCustomPrompt="1"/>
          </p:nvPr>
        </p:nvSpPr>
        <p:spPr>
          <a:xfrm>
            <a:off x="4319606"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4" name="Szöveg helye 10">
            <a:extLst>
              <a:ext uri="{FF2B5EF4-FFF2-40B4-BE49-F238E27FC236}">
                <a16:creationId xmlns:a16="http://schemas.microsoft.com/office/drawing/2014/main" id="{8A64BEB9-7FB0-4DF9-BFE9-62016E83E890}"/>
              </a:ext>
            </a:extLst>
          </p:cNvPr>
          <p:cNvSpPr>
            <a:spLocks noGrp="1"/>
          </p:cNvSpPr>
          <p:nvPr>
            <p:ph type="body" sz="quarter" idx="36" hasCustomPrompt="1"/>
          </p:nvPr>
        </p:nvSpPr>
        <p:spPr>
          <a:xfrm>
            <a:off x="4319606"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5" name="Szöveg helye 8">
            <a:extLst>
              <a:ext uri="{FF2B5EF4-FFF2-40B4-BE49-F238E27FC236}">
                <a16:creationId xmlns:a16="http://schemas.microsoft.com/office/drawing/2014/main" id="{4CCC1C98-37FD-4404-8383-72ED535FE578}"/>
              </a:ext>
            </a:extLst>
          </p:cNvPr>
          <p:cNvSpPr>
            <a:spLocks noGrp="1"/>
          </p:cNvSpPr>
          <p:nvPr>
            <p:ph type="body" sz="quarter" idx="37" hasCustomPrompt="1"/>
          </p:nvPr>
        </p:nvSpPr>
        <p:spPr>
          <a:xfrm>
            <a:off x="6263509"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6" name="Szöveg helye 10">
            <a:extLst>
              <a:ext uri="{FF2B5EF4-FFF2-40B4-BE49-F238E27FC236}">
                <a16:creationId xmlns:a16="http://schemas.microsoft.com/office/drawing/2014/main" id="{B24BD1AE-AB0E-40FA-AEA8-8D687D84B56E}"/>
              </a:ext>
            </a:extLst>
          </p:cNvPr>
          <p:cNvSpPr>
            <a:spLocks noGrp="1"/>
          </p:cNvSpPr>
          <p:nvPr>
            <p:ph type="body" sz="quarter" idx="38" hasCustomPrompt="1"/>
          </p:nvPr>
        </p:nvSpPr>
        <p:spPr>
          <a:xfrm>
            <a:off x="6263509"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7" name="Szöveg helye 8">
            <a:extLst>
              <a:ext uri="{FF2B5EF4-FFF2-40B4-BE49-F238E27FC236}">
                <a16:creationId xmlns:a16="http://schemas.microsoft.com/office/drawing/2014/main" id="{CA2F0EA7-F3F7-443F-BA0D-4916B618C56B}"/>
              </a:ext>
            </a:extLst>
          </p:cNvPr>
          <p:cNvSpPr>
            <a:spLocks noGrp="1"/>
          </p:cNvSpPr>
          <p:nvPr>
            <p:ph type="body" sz="quarter" idx="39" hasCustomPrompt="1"/>
          </p:nvPr>
        </p:nvSpPr>
        <p:spPr>
          <a:xfrm>
            <a:off x="8207412"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8" name="Szöveg helye 10">
            <a:extLst>
              <a:ext uri="{FF2B5EF4-FFF2-40B4-BE49-F238E27FC236}">
                <a16:creationId xmlns:a16="http://schemas.microsoft.com/office/drawing/2014/main" id="{2BB6E6C3-1F6A-41B6-8EE0-6FDCBA34413C}"/>
              </a:ext>
            </a:extLst>
          </p:cNvPr>
          <p:cNvSpPr>
            <a:spLocks noGrp="1"/>
          </p:cNvSpPr>
          <p:nvPr>
            <p:ph type="body" sz="quarter" idx="40" hasCustomPrompt="1"/>
          </p:nvPr>
        </p:nvSpPr>
        <p:spPr>
          <a:xfrm>
            <a:off x="8207412"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16" name="Kép helyőrzője 15">
            <a:extLst>
              <a:ext uri="{FF2B5EF4-FFF2-40B4-BE49-F238E27FC236}">
                <a16:creationId xmlns:a16="http://schemas.microsoft.com/office/drawing/2014/main" id="{B2738624-9DAA-4152-9A77-80BBB71AD5F1}"/>
              </a:ext>
            </a:extLst>
          </p:cNvPr>
          <p:cNvSpPr>
            <a:spLocks noGrp="1"/>
          </p:cNvSpPr>
          <p:nvPr>
            <p:ph type="pic" sz="quarter" idx="41" hasCustomPrompt="1"/>
          </p:nvPr>
        </p:nvSpPr>
        <p:spPr>
          <a:xfrm>
            <a:off x="633235" y="2448116"/>
            <a:ext cx="1217130" cy="1217130"/>
          </a:xfrm>
          <a:prstGeom prst="cube">
            <a:avLst>
              <a:gd name="adj" fmla="val 10976"/>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59" name="Kép helyőrzője 15">
            <a:extLst>
              <a:ext uri="{FF2B5EF4-FFF2-40B4-BE49-F238E27FC236}">
                <a16:creationId xmlns:a16="http://schemas.microsoft.com/office/drawing/2014/main" id="{522AE46C-0845-4BB0-9861-06071BCF56F6}"/>
              </a:ext>
            </a:extLst>
          </p:cNvPr>
          <p:cNvSpPr>
            <a:spLocks noGrp="1"/>
          </p:cNvSpPr>
          <p:nvPr>
            <p:ph type="pic" sz="quarter" idx="42" hasCustomPrompt="1"/>
          </p:nvPr>
        </p:nvSpPr>
        <p:spPr>
          <a:xfrm>
            <a:off x="2577138" y="2448116"/>
            <a:ext cx="1217130" cy="1217130"/>
          </a:xfrm>
          <a:prstGeom prst="trapezoid">
            <a:avLst>
              <a:gd name="adj" fmla="val 13981"/>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0" name="Kép helyőrzője 15">
            <a:extLst>
              <a:ext uri="{FF2B5EF4-FFF2-40B4-BE49-F238E27FC236}">
                <a16:creationId xmlns:a16="http://schemas.microsoft.com/office/drawing/2014/main" id="{D791A6AF-478F-443B-A785-F82A8DBA9F30}"/>
              </a:ext>
            </a:extLst>
          </p:cNvPr>
          <p:cNvSpPr>
            <a:spLocks noGrp="1"/>
          </p:cNvSpPr>
          <p:nvPr>
            <p:ph type="pic" sz="quarter" idx="43" hasCustomPrompt="1"/>
          </p:nvPr>
        </p:nvSpPr>
        <p:spPr>
          <a:xfrm>
            <a:off x="4521041" y="2448116"/>
            <a:ext cx="1217130" cy="1217130"/>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1" name="Kép helyőrzője 15">
            <a:extLst>
              <a:ext uri="{FF2B5EF4-FFF2-40B4-BE49-F238E27FC236}">
                <a16:creationId xmlns:a16="http://schemas.microsoft.com/office/drawing/2014/main" id="{1A65AFE9-2875-44A5-BF13-6E8438892669}"/>
              </a:ext>
            </a:extLst>
          </p:cNvPr>
          <p:cNvSpPr>
            <a:spLocks noGrp="1"/>
          </p:cNvSpPr>
          <p:nvPr>
            <p:ph type="pic" sz="quarter" idx="44" hasCustomPrompt="1"/>
          </p:nvPr>
        </p:nvSpPr>
        <p:spPr>
          <a:xfrm>
            <a:off x="6464944" y="2448116"/>
            <a:ext cx="1217130" cy="1217130"/>
          </a:xfrm>
          <a:prstGeom prst="bevel">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2" name="Kép helyőrzője 15">
            <a:extLst>
              <a:ext uri="{FF2B5EF4-FFF2-40B4-BE49-F238E27FC236}">
                <a16:creationId xmlns:a16="http://schemas.microsoft.com/office/drawing/2014/main" id="{069B9167-077F-4123-82C5-01EB62AFB3E6}"/>
              </a:ext>
            </a:extLst>
          </p:cNvPr>
          <p:cNvSpPr>
            <a:spLocks noGrp="1"/>
          </p:cNvSpPr>
          <p:nvPr>
            <p:ph type="pic" sz="quarter" idx="45" hasCustomPrompt="1"/>
          </p:nvPr>
        </p:nvSpPr>
        <p:spPr>
          <a:xfrm>
            <a:off x="8408847" y="2448116"/>
            <a:ext cx="1217130" cy="1217130"/>
          </a:xfrm>
          <a:prstGeom prst="cube">
            <a:avLst>
              <a:gd name="adj" fmla="val 4503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21" name="Szöveg helye 8">
            <a:extLst>
              <a:ext uri="{FF2B5EF4-FFF2-40B4-BE49-F238E27FC236}">
                <a16:creationId xmlns:a16="http://schemas.microsoft.com/office/drawing/2014/main" id="{F9EF21D5-1862-4F5B-86BF-B76AF2A72B32}"/>
              </a:ext>
            </a:extLst>
          </p:cNvPr>
          <p:cNvSpPr>
            <a:spLocks noGrp="1"/>
          </p:cNvSpPr>
          <p:nvPr>
            <p:ph type="body" sz="quarter" idx="46" hasCustomPrompt="1"/>
          </p:nvPr>
        </p:nvSpPr>
        <p:spPr>
          <a:xfrm>
            <a:off x="1015131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22" name="Szöveg helye 10">
            <a:extLst>
              <a:ext uri="{FF2B5EF4-FFF2-40B4-BE49-F238E27FC236}">
                <a16:creationId xmlns:a16="http://schemas.microsoft.com/office/drawing/2014/main" id="{80EC8DA4-EC6B-4362-949F-968E973A545B}"/>
              </a:ext>
            </a:extLst>
          </p:cNvPr>
          <p:cNvSpPr>
            <a:spLocks noGrp="1"/>
          </p:cNvSpPr>
          <p:nvPr>
            <p:ph type="body" sz="quarter" idx="47" hasCustomPrompt="1"/>
          </p:nvPr>
        </p:nvSpPr>
        <p:spPr>
          <a:xfrm>
            <a:off x="1015131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23" name="Kép helyőrzője 15">
            <a:extLst>
              <a:ext uri="{FF2B5EF4-FFF2-40B4-BE49-F238E27FC236}">
                <a16:creationId xmlns:a16="http://schemas.microsoft.com/office/drawing/2014/main" id="{FC64B5FD-0E87-4FAB-AFEA-D10DFED9F653}"/>
              </a:ext>
            </a:extLst>
          </p:cNvPr>
          <p:cNvSpPr>
            <a:spLocks noGrp="1"/>
          </p:cNvSpPr>
          <p:nvPr>
            <p:ph type="pic" sz="quarter" idx="48" hasCustomPrompt="1"/>
          </p:nvPr>
        </p:nvSpPr>
        <p:spPr>
          <a:xfrm>
            <a:off x="10352748" y="2448116"/>
            <a:ext cx="1217130" cy="1217130"/>
          </a:xfrm>
          <a:prstGeom prst="star24">
            <a:avLst>
              <a:gd name="adj" fmla="val 4551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Tree>
    <p:extLst>
      <p:ext uri="{BB962C8B-B14F-4D97-AF65-F5344CB8AC3E}">
        <p14:creationId xmlns:p14="http://schemas.microsoft.com/office/powerpoint/2010/main" val="24824543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3" name="Szöveg helye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5" name="Szöveg helye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7" name="Szöveg helye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22229357"/>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ím és al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5">
            <a:extLst>
              <a:ext uri="{FF2B5EF4-FFF2-40B4-BE49-F238E27FC236}">
                <a16:creationId xmlns:a16="http://schemas.microsoft.com/office/drawing/2014/main" id="{4CF12D3B-4C36-4144-B243-946E3641FB9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15058552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ímdia">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12997164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Szakaszfejlé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0493970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a:t>Mintaszöveg szerkesztése</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Ötszög 8" descr="Díszítő ötszög">
            <a:extLst>
              <a:ext uri="{FF2B5EF4-FFF2-40B4-BE49-F238E27FC236}">
                <a16:creationId xmlns:a16="http://schemas.microsoft.com/office/drawing/2014/main" id="{9CFDF63F-F228-483C-86A1-DA0EC8FF6AFA}"/>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67F7F63-2B40-4EA2-AAA1-0C079C3CAE8B}"/>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8DAE09D-74D4-443E-BAE5-7F5C4C87E34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38616A45-E00B-4F8A-9731-69E7E8979C7C}"/>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7AFDA987-4A5F-43E3-9E79-4B55AB7F27A7}"/>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7" name="Egyenes összekötő 16">
            <a:extLst>
              <a:ext uri="{FF2B5EF4-FFF2-40B4-BE49-F238E27FC236}">
                <a16:creationId xmlns:a16="http://schemas.microsoft.com/office/drawing/2014/main" id="{BFCA193A-09AA-4164-9400-3CD9F4ACE70B}"/>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
        <p:nvSpPr>
          <p:cNvPr id="18" name="Szöveg helye 4">
            <a:extLst>
              <a:ext uri="{FF2B5EF4-FFF2-40B4-BE49-F238E27FC236}">
                <a16:creationId xmlns:a16="http://schemas.microsoft.com/office/drawing/2014/main" id="{2DE808D1-4CE0-494C-8377-D861C1270306}"/>
              </a:ext>
            </a:extLst>
          </p:cNvPr>
          <p:cNvSpPr>
            <a:spLocks noGrp="1"/>
          </p:cNvSpPr>
          <p:nvPr>
            <p:ph type="body" sz="quarter" idx="3"/>
          </p:nvPr>
        </p:nvSpPr>
        <p:spPr>
          <a:xfrm>
            <a:off x="6299887" y="1152000"/>
            <a:ext cx="5472113" cy="360000"/>
          </a:xfrm>
        </p:spPr>
        <p:txBody>
          <a:bodyPr vert="horz" lIns="0" tIns="0" rIns="0" bIns="0" rtlCol="0" anchor="t">
            <a:noAutofit/>
          </a:bodyPr>
          <a:lstStyle>
            <a:lvl1pPr>
              <a:defRPr lang="en-US" sz="2400" b="1"/>
            </a:lvl1pPr>
          </a:lstStyle>
          <a:p>
            <a:pPr marL="0" lvl="0" indent="0" rtl="0">
              <a:buNone/>
            </a:pPr>
            <a:r>
              <a:rPr lang="hu-HU" noProof="0"/>
              <a:t>Mintaszöveg szerkesztése</a:t>
            </a:r>
          </a:p>
        </p:txBody>
      </p:sp>
      <p:sp>
        <p:nvSpPr>
          <p:cNvPr id="19" name="Tartalom helye 5">
            <a:extLst>
              <a:ext uri="{FF2B5EF4-FFF2-40B4-BE49-F238E27FC236}">
                <a16:creationId xmlns:a16="http://schemas.microsoft.com/office/drawing/2014/main" id="{23DA5241-919D-4172-8D3A-EFB856CE5889}"/>
              </a:ext>
            </a:extLst>
          </p:cNvPr>
          <p:cNvSpPr>
            <a:spLocks noGrp="1"/>
          </p:cNvSpPr>
          <p:nvPr>
            <p:ph sz="quarter" idx="4"/>
          </p:nvPr>
        </p:nvSpPr>
        <p:spPr>
          <a:xfrm>
            <a:off x="6299887" y="1581663"/>
            <a:ext cx="5472113" cy="460800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1535256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sak cím">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2" name="Cím 1">
            <a:extLst>
              <a:ext uri="{FF2B5EF4-FFF2-40B4-BE49-F238E27FC236}">
                <a16:creationId xmlns:a16="http://schemas.microsoft.com/office/drawing/2014/main" id="{49FACD5E-7735-4201-A673-C1293B32C718}"/>
              </a:ext>
            </a:extLst>
          </p:cNvPr>
          <p:cNvSpPr>
            <a:spLocks noGrp="1"/>
          </p:cNvSpPr>
          <p:nvPr>
            <p:ph type="title"/>
          </p:nvPr>
        </p:nvSpPr>
        <p:spPr/>
        <p:txBody>
          <a:bodyPr rtlCol="0"/>
          <a:lstStyle/>
          <a:p>
            <a:pPr rtl="0"/>
            <a:r>
              <a:rPr lang="hu-HU" noProof="0"/>
              <a:t>Mintacím szerkesztése</a:t>
            </a:r>
            <a:endParaRPr lang="hu-HU" noProof="0" dirty="0"/>
          </a:p>
        </p:txBody>
      </p:sp>
    </p:spTree>
    <p:extLst>
      <p:ext uri="{BB962C8B-B14F-4D97-AF65-F5344CB8AC3E}">
        <p14:creationId xmlns:p14="http://schemas.microsoft.com/office/powerpoint/2010/main" val="12554978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artalomrész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0656A78A-2095-49B7-B41C-CAEE526DC1F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B4F63BC6-4C4E-4F33-A438-5D4DAF8FF81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Tartalom helye 2">
            <a:extLst>
              <a:ext uri="{FF2B5EF4-FFF2-40B4-BE49-F238E27FC236}">
                <a16:creationId xmlns:a16="http://schemas.microsoft.com/office/drawing/2014/main" id="{F721BB8D-FE11-4B7F-A4C5-0C45B602940D}"/>
              </a:ext>
            </a:extLst>
          </p:cNvPr>
          <p:cNvSpPr>
            <a:spLocks noGrp="1"/>
          </p:cNvSpPr>
          <p:nvPr>
            <p:ph idx="1"/>
          </p:nvPr>
        </p:nvSpPr>
        <p:spPr>
          <a:xfrm>
            <a:off x="5183188" y="457201"/>
            <a:ext cx="6172200" cy="5403850"/>
          </a:xfrm>
        </p:spPr>
        <p:txBody>
          <a:bodyPr rtlCol="0"/>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415160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Kép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4A169961-3E13-46E0-A5A9-4B9363FA3A6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AA10E804-9793-4058-9C4E-69337CBCEDD9}"/>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Kép helyőrzője 2">
            <a:extLst>
              <a:ext uri="{FF2B5EF4-FFF2-40B4-BE49-F238E27FC236}">
                <a16:creationId xmlns:a16="http://schemas.microsoft.com/office/drawing/2014/main" id="{7B465D63-4FBE-45A8-A1B3-0D4DC0C8B958}"/>
              </a:ext>
            </a:extLst>
          </p:cNvPr>
          <p:cNvSpPr>
            <a:spLocks noGrp="1"/>
          </p:cNvSpPr>
          <p:nvPr>
            <p:ph type="pic" idx="1"/>
          </p:nvPr>
        </p:nvSpPr>
        <p:spPr>
          <a:xfrm>
            <a:off x="5183188" y="457201"/>
            <a:ext cx="6172200" cy="5403850"/>
          </a:xfrm>
        </p:spPr>
        <p:txBody>
          <a:bodyPr rtlCol="0"/>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hu-HU" noProof="0"/>
              <a:t>Kép beszúrásához kattintson az ikonra</a:t>
            </a:r>
            <a:endParaRPr lang="hu-HU" noProof="0" dirty="0"/>
          </a:p>
        </p:txBody>
      </p:sp>
    </p:spTree>
    <p:extLst>
      <p:ext uri="{BB962C8B-B14F-4D97-AF65-F5344CB8AC3E}">
        <p14:creationId xmlns:p14="http://schemas.microsoft.com/office/powerpoint/2010/main" val="29292663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Üres">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hu-HU"/>
              <a:t>Mintacím szerkesztése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680322" y="3030008"/>
            <a:ext cx="4698355"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5594123" y="3030008"/>
            <a:ext cx="4700059"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3/3/2025</a:t>
            </a:fld>
            <a:endParaRPr lang="en-US" dirty="0"/>
          </a:p>
        </p:txBody>
      </p:sp>
      <p:sp>
        <p:nvSpPr>
          <p:cNvPr id="8" name="Footer Placeholder 7"/>
          <p:cNvSpPr>
            <a:spLocks noGrp="1"/>
          </p:cNvSpPr>
          <p:nvPr>
            <p:ph type="ftr" sz="quarter" idx="11"/>
          </p:nvPr>
        </p:nvSpPr>
        <p:spPr/>
        <p:txBody>
          <a:bodyPr/>
          <a:lstStyle/>
          <a:p>
            <a:pPr rtl="0"/>
            <a:endParaRPr lang="hu-HU" noProof="0" dirty="0"/>
          </a:p>
        </p:txBody>
      </p:sp>
      <p:sp>
        <p:nvSpPr>
          <p:cNvPr id="9" name="Slide Number Placeholder 8"/>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4" name="Ötszög 13" descr="Díszítő ötszög">
            <a:extLst>
              <a:ext uri="{FF2B5EF4-FFF2-40B4-BE49-F238E27FC236}">
                <a16:creationId xmlns:a16="http://schemas.microsoft.com/office/drawing/2014/main" id="{863EAE3A-1EAD-0443-5B7A-FF838E4F7F37}"/>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B4A1831-41EB-5430-B344-C6CB0257D835}"/>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86E34C03-4DDB-B393-8DAE-4EB69CD8E6E1}"/>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7" name="Ötszög 16" descr="Díszítő ötszög">
            <a:extLst>
              <a:ext uri="{FF2B5EF4-FFF2-40B4-BE49-F238E27FC236}">
                <a16:creationId xmlns:a16="http://schemas.microsoft.com/office/drawing/2014/main" id="{A94FF70B-FEBB-5C50-24E3-6549571899F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Ötszög 17" descr="Díszítő ötszög">
            <a:extLst>
              <a:ext uri="{FF2B5EF4-FFF2-40B4-BE49-F238E27FC236}">
                <a16:creationId xmlns:a16="http://schemas.microsoft.com/office/drawing/2014/main" id="{7AA3F944-EAE2-C389-B0E4-B600437F4E8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9" name="Egyenes összekötő 18">
            <a:extLst>
              <a:ext uri="{FF2B5EF4-FFF2-40B4-BE49-F238E27FC236}">
                <a16:creationId xmlns:a16="http://schemas.microsoft.com/office/drawing/2014/main" id="{6A510735-123A-90E0-29ED-89A1E7A4DDE9}"/>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75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3/3/2025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0" name="Ötszög 9" descr="Díszítő ötszög">
            <a:extLst>
              <a:ext uri="{FF2B5EF4-FFF2-40B4-BE49-F238E27FC236}">
                <a16:creationId xmlns:a16="http://schemas.microsoft.com/office/drawing/2014/main" id="{F64D1AEF-DB7F-F759-8B9F-1357C0AFBF49}"/>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C711957-75AF-ADE4-C878-803234D32ECF}"/>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040FCAE8-B2BC-65B3-816C-D48CE9F8230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A4F3AF5-C047-42F9-CEA8-3EE8D5056D3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23CBFAA2-9F80-6699-9209-9E5DB6276E33}"/>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205686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smtClean="0"/>
              <a:t>3/3/2025</a:t>
            </a:fld>
            <a:endParaRPr lang="en-US" dirty="0"/>
          </a:p>
        </p:txBody>
      </p:sp>
      <p:sp>
        <p:nvSpPr>
          <p:cNvPr id="3" name="Footer Placeholder 2"/>
          <p:cNvSpPr>
            <a:spLocks noGrp="1"/>
          </p:cNvSpPr>
          <p:nvPr>
            <p:ph type="ftr" sz="quarter" idx="11"/>
          </p:nvPr>
        </p:nvSpPr>
        <p:spPr/>
        <p:txBody>
          <a:bodyPr/>
          <a:lstStyle/>
          <a:p>
            <a:pPr rtl="0"/>
            <a:endParaRPr lang="hu-HU" noProof="0" dirty="0"/>
          </a:p>
        </p:txBody>
      </p:sp>
      <p:sp>
        <p:nvSpPr>
          <p:cNvPr id="4" name="Slide Number Placeholder 3"/>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000237F9-173B-28DC-2BE7-A69B10620215}"/>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3B131587-533C-0626-175E-11D373DDCC12}"/>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4906632-6D50-8869-DDA8-30A405637A5B}"/>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4EB086CF-9E62-33AF-72A5-C6F530272B3D}"/>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8A84E11E-F003-BD56-BB9E-C4C3652DB2A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800607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hu-HU"/>
              <a:t>Mintacím szerkesztése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331444B-B92B-4E27-8C94-BB93EAF5CB18}"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49EBB7F7-F939-0044-BA7E-620D4DD7763C}"/>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7C837BFD-14D2-F10F-5C69-3F18E5141C7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802888AB-338A-F9F3-748F-F6CC3228E04F}"/>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9C5613A0-0281-9B67-DE32-E89BCC9452B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0F29A33F-D373-4F4F-6514-89D25D1AB9B9}"/>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50098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hu-HU"/>
              <a:t>Mintacím szerkesztése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363EFA5E-FA76-400D-B3DC-F0BA90E6D107}" type="datetimeFigureOut">
              <a:rPr lang="en-US" smtClean="0"/>
              <a:t>3/3/2025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1B6777A1-7F2D-0A11-9EB8-54738BCED463}"/>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4202736F-3EBF-243A-D8E4-D4B3498C554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D43EF53-3938-8750-D48B-684C3B913D6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F6BD947-1D48-C8C2-7CD0-5664F3004779}"/>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D65910C6-2686-3E42-656A-E21C2687EBC4}"/>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6726729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4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hu-HU"/>
              <a:t>Mintacím szerkesztése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smtClean="0"/>
              <a:t>3/3/2025</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hu-HU" noProof="0"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19B51A1E-902D-48AF-9020-955120F399B6}" type="slidenum">
              <a:rPr lang="hu-HU" noProof="0" smtClean="0"/>
              <a:pPr/>
              <a:t>‹#›</a:t>
            </a:fld>
            <a:endParaRPr lang="hu-HU" noProof="0" dirty="0"/>
          </a:p>
        </p:txBody>
      </p:sp>
      <p:sp>
        <p:nvSpPr>
          <p:cNvPr id="8" name="Téglalap 7">
            <a:extLst>
              <a:ext uri="{FF2B5EF4-FFF2-40B4-BE49-F238E27FC236}">
                <a16:creationId xmlns:a16="http://schemas.microsoft.com/office/drawing/2014/main" id="{DED89373-9DDD-B5FC-2203-BD8CF2665249}"/>
              </a:ext>
            </a:extLst>
          </p:cNvPr>
          <p:cNvSpPr/>
          <p:nvPr userDrawn="1"/>
        </p:nvSpPr>
        <p:spPr>
          <a:xfrm>
            <a:off x="0" y="6191250"/>
            <a:ext cx="12192000" cy="666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Szabadkézi sokszög: Alakzat 6">
            <a:extLst>
              <a:ext uri="{FF2B5EF4-FFF2-40B4-BE49-F238E27FC236}">
                <a16:creationId xmlns:a16="http://schemas.microsoft.com/office/drawing/2014/main" id="{381A0709-B2BD-1856-1F32-4F6A9EADE884}"/>
              </a:ext>
            </a:extLst>
          </p:cNvPr>
          <p:cNvSpPr/>
          <p:nvPr userDrawn="1"/>
        </p:nvSpPr>
        <p:spPr>
          <a:xfrm>
            <a:off x="-2" y="-508000"/>
            <a:ext cx="12192002" cy="7365999"/>
          </a:xfrm>
          <a:custGeom>
            <a:avLst/>
            <a:gdLst>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2084002 w 12207886"/>
              <a:gd name="connsiteY4" fmla="*/ 0 h 6858000"/>
              <a:gd name="connsiteX5" fmla="*/ 12192002 w 12207886"/>
              <a:gd name="connsiteY5" fmla="*/ 0 h 6858000"/>
              <a:gd name="connsiteX6" fmla="*/ 12192002 w 12207886"/>
              <a:gd name="connsiteY6" fmla="*/ 1 h 6858000"/>
              <a:gd name="connsiteX7" fmla="*/ 12207884 w 12207886"/>
              <a:gd name="connsiteY7" fmla="*/ 1 h 6858000"/>
              <a:gd name="connsiteX8" fmla="*/ 12207884 w 12207886"/>
              <a:gd name="connsiteY8" fmla="*/ 10800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207884 w 12207886"/>
              <a:gd name="connsiteY8" fmla="*/ 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32" fmla="*/ 12084002 w 12207886"/>
              <a:gd name="connsiteY32"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108001 h 6858000"/>
              <a:gd name="connsiteX9" fmla="*/ 12192002 w 12207886"/>
              <a:gd name="connsiteY9" fmla="*/ 6750000 h 6858000"/>
              <a:gd name="connsiteX10" fmla="*/ 12207886 w 12207886"/>
              <a:gd name="connsiteY10" fmla="*/ 6750000 h 6858000"/>
              <a:gd name="connsiteX11" fmla="*/ 12207886 w 12207886"/>
              <a:gd name="connsiteY11" fmla="*/ 6858000 h 6858000"/>
              <a:gd name="connsiteX12" fmla="*/ 12192002 w 12207886"/>
              <a:gd name="connsiteY12" fmla="*/ 6858000 h 6858000"/>
              <a:gd name="connsiteX13" fmla="*/ 12192002 w 12207886"/>
              <a:gd name="connsiteY13" fmla="*/ 6858000 h 6858000"/>
              <a:gd name="connsiteX14" fmla="*/ 12084002 w 12207886"/>
              <a:gd name="connsiteY14" fmla="*/ 6858000 h 6858000"/>
              <a:gd name="connsiteX15" fmla="*/ 12084002 w 12207886"/>
              <a:gd name="connsiteY15" fmla="*/ 6858000 h 6858000"/>
              <a:gd name="connsiteX16" fmla="*/ 108003 w 12207886"/>
              <a:gd name="connsiteY16" fmla="*/ 6858000 h 6858000"/>
              <a:gd name="connsiteX17" fmla="*/ 108003 w 12207886"/>
              <a:gd name="connsiteY17" fmla="*/ 6858000 h 6858000"/>
              <a:gd name="connsiteX18" fmla="*/ 3 w 12207886"/>
              <a:gd name="connsiteY18" fmla="*/ 6858000 h 6858000"/>
              <a:gd name="connsiteX19" fmla="*/ 3 w 12207886"/>
              <a:gd name="connsiteY19" fmla="*/ 6858000 h 6858000"/>
              <a:gd name="connsiteX20" fmla="*/ 1 w 12207886"/>
              <a:gd name="connsiteY20" fmla="*/ 6858000 h 6858000"/>
              <a:gd name="connsiteX21" fmla="*/ 1 w 12207886"/>
              <a:gd name="connsiteY21" fmla="*/ 6750000 h 6858000"/>
              <a:gd name="connsiteX22" fmla="*/ 3 w 12207886"/>
              <a:gd name="connsiteY22" fmla="*/ 6750000 h 6858000"/>
              <a:gd name="connsiteX23" fmla="*/ 3 w 12207886"/>
              <a:gd name="connsiteY23" fmla="*/ 108001 h 6858000"/>
              <a:gd name="connsiteX24" fmla="*/ 0 w 12207886"/>
              <a:gd name="connsiteY24" fmla="*/ 108001 h 6858000"/>
              <a:gd name="connsiteX25" fmla="*/ 0 w 12207886"/>
              <a:gd name="connsiteY25" fmla="*/ 1 h 6858000"/>
              <a:gd name="connsiteX26" fmla="*/ 3 w 12207886"/>
              <a:gd name="connsiteY26" fmla="*/ 1 h 6858000"/>
              <a:gd name="connsiteX27" fmla="*/ 3 w 12207886"/>
              <a:gd name="connsiteY27" fmla="*/ 0 h 6858000"/>
              <a:gd name="connsiteX28" fmla="*/ 108003 w 12207886"/>
              <a:gd name="connsiteY28" fmla="*/ 0 h 6858000"/>
              <a:gd name="connsiteX29" fmla="*/ 108003 w 12207886"/>
              <a:gd name="connsiteY29" fmla="*/ 1 h 6858000"/>
              <a:gd name="connsiteX30" fmla="*/ 12084002 w 12207886"/>
              <a:gd name="connsiteY30" fmla="*/ 1 h 6858000"/>
              <a:gd name="connsiteX31" fmla="*/ 12084002 w 12207886"/>
              <a:gd name="connsiteY31"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30" fmla="*/ 12084002 w 12207886"/>
              <a:gd name="connsiteY30"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858000 h 6858000"/>
              <a:gd name="connsiteX10" fmla="*/ 12192002 w 12207886"/>
              <a:gd name="connsiteY10" fmla="*/ 6858000 h 6858000"/>
              <a:gd name="connsiteX11" fmla="*/ 12192002 w 12207886"/>
              <a:gd name="connsiteY11" fmla="*/ 6858000 h 6858000"/>
              <a:gd name="connsiteX12" fmla="*/ 12084002 w 12207886"/>
              <a:gd name="connsiteY12" fmla="*/ 6858000 h 6858000"/>
              <a:gd name="connsiteX13" fmla="*/ 12084002 w 12207886"/>
              <a:gd name="connsiteY13" fmla="*/ 6858000 h 6858000"/>
              <a:gd name="connsiteX14" fmla="*/ 108003 w 12207886"/>
              <a:gd name="connsiteY14" fmla="*/ 6858000 h 6858000"/>
              <a:gd name="connsiteX15" fmla="*/ 108003 w 12207886"/>
              <a:gd name="connsiteY15" fmla="*/ 6858000 h 6858000"/>
              <a:gd name="connsiteX16" fmla="*/ 3 w 12207886"/>
              <a:gd name="connsiteY16" fmla="*/ 6858000 h 6858000"/>
              <a:gd name="connsiteX17" fmla="*/ 3 w 12207886"/>
              <a:gd name="connsiteY17" fmla="*/ 6858000 h 6858000"/>
              <a:gd name="connsiteX18" fmla="*/ 1 w 12207886"/>
              <a:gd name="connsiteY18" fmla="*/ 6858000 h 6858000"/>
              <a:gd name="connsiteX19" fmla="*/ 1 w 12207886"/>
              <a:gd name="connsiteY19" fmla="*/ 6750000 h 6858000"/>
              <a:gd name="connsiteX20" fmla="*/ 3 w 12207886"/>
              <a:gd name="connsiteY20" fmla="*/ 6750000 h 6858000"/>
              <a:gd name="connsiteX21" fmla="*/ 3 w 12207886"/>
              <a:gd name="connsiteY21" fmla="*/ 108001 h 6858000"/>
              <a:gd name="connsiteX22" fmla="*/ 0 w 12207886"/>
              <a:gd name="connsiteY22" fmla="*/ 108001 h 6858000"/>
              <a:gd name="connsiteX23" fmla="*/ 0 w 12207886"/>
              <a:gd name="connsiteY23" fmla="*/ 1 h 6858000"/>
              <a:gd name="connsiteX24" fmla="*/ 3 w 12207886"/>
              <a:gd name="connsiteY24" fmla="*/ 1 h 6858000"/>
              <a:gd name="connsiteX25" fmla="*/ 3 w 12207886"/>
              <a:gd name="connsiteY25" fmla="*/ 0 h 6858000"/>
              <a:gd name="connsiteX26" fmla="*/ 108003 w 12207886"/>
              <a:gd name="connsiteY26" fmla="*/ 0 h 6858000"/>
              <a:gd name="connsiteX27" fmla="*/ 108003 w 12207886"/>
              <a:gd name="connsiteY27" fmla="*/ 1 h 6858000"/>
              <a:gd name="connsiteX28" fmla="*/ 12084002 w 12207886"/>
              <a:gd name="connsiteY28"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750000 h 6858000"/>
              <a:gd name="connsiteX9" fmla="*/ 12192002 w 12192002"/>
              <a:gd name="connsiteY9" fmla="*/ 6858000 h 6858000"/>
              <a:gd name="connsiteX10" fmla="*/ 12192002 w 12192002"/>
              <a:gd name="connsiteY10" fmla="*/ 6858000 h 6858000"/>
              <a:gd name="connsiteX11" fmla="*/ 12084002 w 12192002"/>
              <a:gd name="connsiteY11" fmla="*/ 6858000 h 6858000"/>
              <a:gd name="connsiteX12" fmla="*/ 12084002 w 12192002"/>
              <a:gd name="connsiteY12" fmla="*/ 6858000 h 6858000"/>
              <a:gd name="connsiteX13" fmla="*/ 108003 w 12192002"/>
              <a:gd name="connsiteY13" fmla="*/ 6858000 h 6858000"/>
              <a:gd name="connsiteX14" fmla="*/ 108003 w 12192002"/>
              <a:gd name="connsiteY14" fmla="*/ 6858000 h 6858000"/>
              <a:gd name="connsiteX15" fmla="*/ 3 w 12192002"/>
              <a:gd name="connsiteY15" fmla="*/ 6858000 h 6858000"/>
              <a:gd name="connsiteX16" fmla="*/ 3 w 12192002"/>
              <a:gd name="connsiteY16" fmla="*/ 6858000 h 6858000"/>
              <a:gd name="connsiteX17" fmla="*/ 1 w 12192002"/>
              <a:gd name="connsiteY17" fmla="*/ 6858000 h 6858000"/>
              <a:gd name="connsiteX18" fmla="*/ 1 w 12192002"/>
              <a:gd name="connsiteY18" fmla="*/ 6750000 h 6858000"/>
              <a:gd name="connsiteX19" fmla="*/ 3 w 12192002"/>
              <a:gd name="connsiteY19" fmla="*/ 6750000 h 6858000"/>
              <a:gd name="connsiteX20" fmla="*/ 3 w 12192002"/>
              <a:gd name="connsiteY20" fmla="*/ 108001 h 6858000"/>
              <a:gd name="connsiteX21" fmla="*/ 0 w 12192002"/>
              <a:gd name="connsiteY21" fmla="*/ 108001 h 6858000"/>
              <a:gd name="connsiteX22" fmla="*/ 0 w 12192002"/>
              <a:gd name="connsiteY22" fmla="*/ 1 h 6858000"/>
              <a:gd name="connsiteX23" fmla="*/ 3 w 12192002"/>
              <a:gd name="connsiteY23" fmla="*/ 1 h 6858000"/>
              <a:gd name="connsiteX24" fmla="*/ 3 w 12192002"/>
              <a:gd name="connsiteY24" fmla="*/ 0 h 6858000"/>
              <a:gd name="connsiteX25" fmla="*/ 108003 w 12192002"/>
              <a:gd name="connsiteY25" fmla="*/ 0 h 6858000"/>
              <a:gd name="connsiteX26" fmla="*/ 108003 w 12192002"/>
              <a:gd name="connsiteY26" fmla="*/ 1 h 6858000"/>
              <a:gd name="connsiteX27" fmla="*/ 12084002 w 12192002"/>
              <a:gd name="connsiteY27"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2084002 w 12192002"/>
              <a:gd name="connsiteY11" fmla="*/ 6858000 h 6858000"/>
              <a:gd name="connsiteX12" fmla="*/ 108003 w 12192002"/>
              <a:gd name="connsiteY12" fmla="*/ 6858000 h 6858000"/>
              <a:gd name="connsiteX13" fmla="*/ 108003 w 12192002"/>
              <a:gd name="connsiteY13" fmla="*/ 6858000 h 6858000"/>
              <a:gd name="connsiteX14" fmla="*/ 3 w 12192002"/>
              <a:gd name="connsiteY14" fmla="*/ 6858000 h 6858000"/>
              <a:gd name="connsiteX15" fmla="*/ 3 w 12192002"/>
              <a:gd name="connsiteY15" fmla="*/ 6858000 h 6858000"/>
              <a:gd name="connsiteX16" fmla="*/ 1 w 12192002"/>
              <a:gd name="connsiteY16" fmla="*/ 6858000 h 6858000"/>
              <a:gd name="connsiteX17" fmla="*/ 1 w 12192002"/>
              <a:gd name="connsiteY17" fmla="*/ 6750000 h 6858000"/>
              <a:gd name="connsiteX18" fmla="*/ 3 w 12192002"/>
              <a:gd name="connsiteY18" fmla="*/ 6750000 h 6858000"/>
              <a:gd name="connsiteX19" fmla="*/ 3 w 12192002"/>
              <a:gd name="connsiteY19" fmla="*/ 108001 h 6858000"/>
              <a:gd name="connsiteX20" fmla="*/ 0 w 12192002"/>
              <a:gd name="connsiteY20" fmla="*/ 108001 h 6858000"/>
              <a:gd name="connsiteX21" fmla="*/ 0 w 12192002"/>
              <a:gd name="connsiteY21" fmla="*/ 1 h 6858000"/>
              <a:gd name="connsiteX22" fmla="*/ 3 w 12192002"/>
              <a:gd name="connsiteY22" fmla="*/ 1 h 6858000"/>
              <a:gd name="connsiteX23" fmla="*/ 3 w 12192002"/>
              <a:gd name="connsiteY23" fmla="*/ 0 h 6858000"/>
              <a:gd name="connsiteX24" fmla="*/ 108003 w 12192002"/>
              <a:gd name="connsiteY24" fmla="*/ 0 h 6858000"/>
              <a:gd name="connsiteX25" fmla="*/ 108003 w 12192002"/>
              <a:gd name="connsiteY25" fmla="*/ 1 h 6858000"/>
              <a:gd name="connsiteX26" fmla="*/ 12084002 w 12192002"/>
              <a:gd name="connsiteY26"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08003 w 12192002"/>
              <a:gd name="connsiteY11" fmla="*/ 6858000 h 6858000"/>
              <a:gd name="connsiteX12" fmla="*/ 108003 w 12192002"/>
              <a:gd name="connsiteY12" fmla="*/ 6858000 h 6858000"/>
              <a:gd name="connsiteX13" fmla="*/ 3 w 12192002"/>
              <a:gd name="connsiteY13" fmla="*/ 6858000 h 6858000"/>
              <a:gd name="connsiteX14" fmla="*/ 3 w 12192002"/>
              <a:gd name="connsiteY14" fmla="*/ 6858000 h 6858000"/>
              <a:gd name="connsiteX15" fmla="*/ 1 w 12192002"/>
              <a:gd name="connsiteY15" fmla="*/ 6858000 h 6858000"/>
              <a:gd name="connsiteX16" fmla="*/ 1 w 12192002"/>
              <a:gd name="connsiteY16" fmla="*/ 6750000 h 6858000"/>
              <a:gd name="connsiteX17" fmla="*/ 3 w 12192002"/>
              <a:gd name="connsiteY17" fmla="*/ 6750000 h 6858000"/>
              <a:gd name="connsiteX18" fmla="*/ 3 w 12192002"/>
              <a:gd name="connsiteY18" fmla="*/ 108001 h 6858000"/>
              <a:gd name="connsiteX19" fmla="*/ 0 w 12192002"/>
              <a:gd name="connsiteY19" fmla="*/ 108001 h 6858000"/>
              <a:gd name="connsiteX20" fmla="*/ 0 w 12192002"/>
              <a:gd name="connsiteY20" fmla="*/ 1 h 6858000"/>
              <a:gd name="connsiteX21" fmla="*/ 3 w 12192002"/>
              <a:gd name="connsiteY21" fmla="*/ 1 h 6858000"/>
              <a:gd name="connsiteX22" fmla="*/ 3 w 12192002"/>
              <a:gd name="connsiteY22" fmla="*/ 0 h 6858000"/>
              <a:gd name="connsiteX23" fmla="*/ 108003 w 12192002"/>
              <a:gd name="connsiteY23" fmla="*/ 0 h 6858000"/>
              <a:gd name="connsiteX24" fmla="*/ 108003 w 12192002"/>
              <a:gd name="connsiteY24" fmla="*/ 1 h 6858000"/>
              <a:gd name="connsiteX25" fmla="*/ 12084002 w 12192002"/>
              <a:gd name="connsiteY25"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108003 w 12192002"/>
              <a:gd name="connsiteY11" fmla="*/ 6858000 h 6858000"/>
              <a:gd name="connsiteX12" fmla="*/ 3 w 12192002"/>
              <a:gd name="connsiteY12" fmla="*/ 6858000 h 6858000"/>
              <a:gd name="connsiteX13" fmla="*/ 3 w 12192002"/>
              <a:gd name="connsiteY13" fmla="*/ 6858000 h 6858000"/>
              <a:gd name="connsiteX14" fmla="*/ 1 w 12192002"/>
              <a:gd name="connsiteY14" fmla="*/ 6858000 h 6858000"/>
              <a:gd name="connsiteX15" fmla="*/ 1 w 12192002"/>
              <a:gd name="connsiteY15" fmla="*/ 6750000 h 6858000"/>
              <a:gd name="connsiteX16" fmla="*/ 3 w 12192002"/>
              <a:gd name="connsiteY16" fmla="*/ 6750000 h 6858000"/>
              <a:gd name="connsiteX17" fmla="*/ 3 w 12192002"/>
              <a:gd name="connsiteY17" fmla="*/ 108001 h 6858000"/>
              <a:gd name="connsiteX18" fmla="*/ 0 w 12192002"/>
              <a:gd name="connsiteY18" fmla="*/ 108001 h 6858000"/>
              <a:gd name="connsiteX19" fmla="*/ 0 w 12192002"/>
              <a:gd name="connsiteY19" fmla="*/ 1 h 6858000"/>
              <a:gd name="connsiteX20" fmla="*/ 3 w 12192002"/>
              <a:gd name="connsiteY20" fmla="*/ 1 h 6858000"/>
              <a:gd name="connsiteX21" fmla="*/ 3 w 12192002"/>
              <a:gd name="connsiteY21" fmla="*/ 0 h 6858000"/>
              <a:gd name="connsiteX22" fmla="*/ 108003 w 12192002"/>
              <a:gd name="connsiteY22" fmla="*/ 0 h 6858000"/>
              <a:gd name="connsiteX23" fmla="*/ 108003 w 12192002"/>
              <a:gd name="connsiteY23" fmla="*/ 1 h 6858000"/>
              <a:gd name="connsiteX24" fmla="*/ 12084002 w 12192002"/>
              <a:gd name="connsiteY24"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6750000 h 6858000"/>
              <a:gd name="connsiteX16" fmla="*/ 3 w 12192002"/>
              <a:gd name="connsiteY16" fmla="*/ 108001 h 6858000"/>
              <a:gd name="connsiteX17" fmla="*/ 0 w 12192002"/>
              <a:gd name="connsiteY17" fmla="*/ 108001 h 6858000"/>
              <a:gd name="connsiteX18" fmla="*/ 0 w 12192002"/>
              <a:gd name="connsiteY18" fmla="*/ 1 h 6858000"/>
              <a:gd name="connsiteX19" fmla="*/ 3 w 12192002"/>
              <a:gd name="connsiteY19" fmla="*/ 1 h 6858000"/>
              <a:gd name="connsiteX20" fmla="*/ 3 w 12192002"/>
              <a:gd name="connsiteY20" fmla="*/ 0 h 6858000"/>
              <a:gd name="connsiteX21" fmla="*/ 108003 w 12192002"/>
              <a:gd name="connsiteY21" fmla="*/ 0 h 6858000"/>
              <a:gd name="connsiteX22" fmla="*/ 108003 w 12192002"/>
              <a:gd name="connsiteY22" fmla="*/ 1 h 6858000"/>
              <a:gd name="connsiteX23" fmla="*/ 12084002 w 12192002"/>
              <a:gd name="connsiteY23"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108001 h 6858000"/>
              <a:gd name="connsiteX16" fmla="*/ 0 w 12192002"/>
              <a:gd name="connsiteY16" fmla="*/ 108001 h 6858000"/>
              <a:gd name="connsiteX17" fmla="*/ 0 w 12192002"/>
              <a:gd name="connsiteY17" fmla="*/ 1 h 6858000"/>
              <a:gd name="connsiteX18" fmla="*/ 3 w 12192002"/>
              <a:gd name="connsiteY18" fmla="*/ 1 h 6858000"/>
              <a:gd name="connsiteX19" fmla="*/ 3 w 12192002"/>
              <a:gd name="connsiteY19" fmla="*/ 0 h 6858000"/>
              <a:gd name="connsiteX20" fmla="*/ 108003 w 12192002"/>
              <a:gd name="connsiteY20" fmla="*/ 0 h 6858000"/>
              <a:gd name="connsiteX21" fmla="*/ 108003 w 12192002"/>
              <a:gd name="connsiteY21" fmla="*/ 1 h 6858000"/>
              <a:gd name="connsiteX22" fmla="*/ 12084002 w 12192002"/>
              <a:gd name="connsiteY22"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1 w 12192002"/>
              <a:gd name="connsiteY13" fmla="*/ 6750000 h 6858000"/>
              <a:gd name="connsiteX14" fmla="*/ 3 w 12192002"/>
              <a:gd name="connsiteY14" fmla="*/ 108001 h 6858000"/>
              <a:gd name="connsiteX15" fmla="*/ 0 w 12192002"/>
              <a:gd name="connsiteY15" fmla="*/ 108001 h 6858000"/>
              <a:gd name="connsiteX16" fmla="*/ 0 w 12192002"/>
              <a:gd name="connsiteY16" fmla="*/ 1 h 6858000"/>
              <a:gd name="connsiteX17" fmla="*/ 3 w 12192002"/>
              <a:gd name="connsiteY17" fmla="*/ 1 h 6858000"/>
              <a:gd name="connsiteX18" fmla="*/ 3 w 12192002"/>
              <a:gd name="connsiteY18" fmla="*/ 0 h 6858000"/>
              <a:gd name="connsiteX19" fmla="*/ 108003 w 12192002"/>
              <a:gd name="connsiteY19" fmla="*/ 0 h 6858000"/>
              <a:gd name="connsiteX20" fmla="*/ 108003 w 12192002"/>
              <a:gd name="connsiteY20" fmla="*/ 1 h 6858000"/>
              <a:gd name="connsiteX21" fmla="*/ 12084002 w 12192002"/>
              <a:gd name="connsiteY21"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08001 h 6858000"/>
              <a:gd name="connsiteX15" fmla="*/ 0 w 12192002"/>
              <a:gd name="connsiteY15" fmla="*/ 1 h 6858000"/>
              <a:gd name="connsiteX16" fmla="*/ 3 w 12192002"/>
              <a:gd name="connsiteY16" fmla="*/ 1 h 6858000"/>
              <a:gd name="connsiteX17" fmla="*/ 3 w 12192002"/>
              <a:gd name="connsiteY17" fmla="*/ 0 h 6858000"/>
              <a:gd name="connsiteX18" fmla="*/ 108003 w 12192002"/>
              <a:gd name="connsiteY18" fmla="*/ 0 h 6858000"/>
              <a:gd name="connsiteX19" fmla="*/ 108003 w 12192002"/>
              <a:gd name="connsiteY19" fmla="*/ 1 h 6858000"/>
              <a:gd name="connsiteX20" fmla="*/ 12084002 w 12192002"/>
              <a:gd name="connsiteY20"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 h 6858000"/>
              <a:gd name="connsiteX15" fmla="*/ 3 w 12192002"/>
              <a:gd name="connsiteY15" fmla="*/ 1 h 6858000"/>
              <a:gd name="connsiteX16" fmla="*/ 3 w 12192002"/>
              <a:gd name="connsiteY16" fmla="*/ 0 h 6858000"/>
              <a:gd name="connsiteX17" fmla="*/ 108003 w 12192002"/>
              <a:gd name="connsiteY17" fmla="*/ 0 h 6858000"/>
              <a:gd name="connsiteX18" fmla="*/ 108003 w 12192002"/>
              <a:gd name="connsiteY18" fmla="*/ 1 h 6858000"/>
              <a:gd name="connsiteX19" fmla="*/ 12084002 w 12192002"/>
              <a:gd name="connsiteY19" fmla="*/ 1 h 6858000"/>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08003 w 12192002"/>
              <a:gd name="connsiteY17" fmla="*/ 508000 h 7365999"/>
              <a:gd name="connsiteX18" fmla="*/ 12084002 w 12192002"/>
              <a:gd name="connsiteY18"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2084002 w 12192002"/>
              <a:gd name="connsiteY17"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2084002 w 12192002"/>
              <a:gd name="connsiteY16"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3 w 12192002"/>
              <a:gd name="connsiteY5" fmla="*/ 507999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2" h="7365999">
                <a:moveTo>
                  <a:pt x="108003" y="616000"/>
                </a:moveTo>
                <a:lnTo>
                  <a:pt x="108003" y="7257999"/>
                </a:lnTo>
                <a:lnTo>
                  <a:pt x="12084002" y="7257999"/>
                </a:lnTo>
                <a:lnTo>
                  <a:pt x="12084002" y="616000"/>
                </a:lnTo>
                <a:lnTo>
                  <a:pt x="108003" y="616000"/>
                </a:lnTo>
                <a:close/>
                <a:moveTo>
                  <a:pt x="3" y="507999"/>
                </a:moveTo>
                <a:lnTo>
                  <a:pt x="12192002" y="507999"/>
                </a:lnTo>
                <a:lnTo>
                  <a:pt x="12192002" y="508000"/>
                </a:lnTo>
                <a:lnTo>
                  <a:pt x="12192002" y="7365999"/>
                </a:lnTo>
                <a:lnTo>
                  <a:pt x="12192002" y="7365999"/>
                </a:lnTo>
                <a:lnTo>
                  <a:pt x="3" y="7365999"/>
                </a:lnTo>
                <a:lnTo>
                  <a:pt x="3" y="7365999"/>
                </a:lnTo>
                <a:lnTo>
                  <a:pt x="1" y="7365999"/>
                </a:lnTo>
                <a:cubicBezTo>
                  <a:pt x="1" y="6222999"/>
                  <a:pt x="0" y="1651000"/>
                  <a:pt x="0" y="508000"/>
                </a:cubicBezTo>
                <a:cubicBezTo>
                  <a:pt x="0" y="-635000"/>
                  <a:pt x="2" y="508000"/>
                  <a:pt x="3" y="508000"/>
                </a:cubicBezTo>
                <a:lnTo>
                  <a:pt x="3" y="50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a:extLst>
              <a:ext uri="{FF2B5EF4-FFF2-40B4-BE49-F238E27FC236}">
                <a16:creationId xmlns:a16="http://schemas.microsoft.com/office/drawing/2014/main" id="{9C3784DF-E1D2-6717-B72E-EB678C6438A6}"/>
              </a:ext>
            </a:extLst>
          </p:cNvPr>
          <p:cNvPicPr>
            <a:picLocks noChangeAspect="1"/>
          </p:cNvPicPr>
          <p:nvPr userDrawn="1"/>
        </p:nvPicPr>
        <p:blipFill>
          <a:blip r:embed="rId50" cstate="screen">
            <a:extLst>
              <a:ext uri="{28A0092B-C50C-407E-A947-70E740481C1C}">
                <a14:useLocalDpi xmlns:a14="http://schemas.microsoft.com/office/drawing/2010/main"/>
              </a:ext>
            </a:extLst>
          </a:blip>
          <a:stretch>
            <a:fillRect/>
          </a:stretch>
        </p:blipFill>
        <p:spPr>
          <a:xfrm>
            <a:off x="10446700" y="6231442"/>
            <a:ext cx="1207870" cy="674884"/>
          </a:xfrm>
          <a:prstGeom prst="rect">
            <a:avLst/>
          </a:prstGeom>
        </p:spPr>
      </p:pic>
    </p:spTree>
    <p:extLst>
      <p:ext uri="{BB962C8B-B14F-4D97-AF65-F5344CB8AC3E}">
        <p14:creationId xmlns:p14="http://schemas.microsoft.com/office/powerpoint/2010/main" val="2966273426"/>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649" r:id="rId22"/>
    <p:sldLayoutId id="2147483660" r:id="rId23"/>
    <p:sldLayoutId id="2147483675" r:id="rId24"/>
    <p:sldLayoutId id="2147483662" r:id="rId25"/>
    <p:sldLayoutId id="2147483663" r:id="rId26"/>
    <p:sldLayoutId id="2147483664" r:id="rId27"/>
    <p:sldLayoutId id="2147483665" r:id="rId28"/>
    <p:sldLayoutId id="2147483666" r:id="rId29"/>
    <p:sldLayoutId id="2147483653" r:id="rId30"/>
    <p:sldLayoutId id="2147483668" r:id="rId31"/>
    <p:sldLayoutId id="2147483669" r:id="rId32"/>
    <p:sldLayoutId id="2147483652" r:id="rId33"/>
    <p:sldLayoutId id="2147483656" r:id="rId34"/>
    <p:sldLayoutId id="2147483670" r:id="rId35"/>
    <p:sldLayoutId id="2147483671" r:id="rId36"/>
    <p:sldLayoutId id="2147483672" r:id="rId37"/>
    <p:sldLayoutId id="2147483673" r:id="rId38"/>
    <p:sldLayoutId id="2147483657" r:id="rId39"/>
    <p:sldLayoutId id="2147483654" r:id="rId40"/>
    <p:sldLayoutId id="2147483677" r:id="rId41"/>
    <p:sldLayoutId id="2147483678" r:id="rId42"/>
    <p:sldLayoutId id="2147483667" r:id="rId43"/>
    <p:sldLayoutId id="2147483679" r:id="rId44"/>
    <p:sldLayoutId id="2147483680" r:id="rId45"/>
    <p:sldLayoutId id="2147483681" r:id="rId46"/>
    <p:sldLayoutId id="2147483655" r:id="rId47"/>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Kép helyőrzője 10" descr="Egy kerékpár első kereke egy épület előtt, egy sportcipőt viselő ember lábával&#10;">
            <a:extLst>
              <a:ext uri="{FF2B5EF4-FFF2-40B4-BE49-F238E27FC236}">
                <a16:creationId xmlns:a16="http://schemas.microsoft.com/office/drawing/2014/main" id="{4148EE3D-B18F-4050-A0E4-BB79AF76A4A3}"/>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7" r="7"/>
          <a:stretch>
            <a:fillRect/>
          </a:stretch>
        </p:blipFill>
        <p:spPr/>
      </p:pic>
      <p:sp>
        <p:nvSpPr>
          <p:cNvPr id="2" name="Cím 1">
            <a:extLst>
              <a:ext uri="{FF2B5EF4-FFF2-40B4-BE49-F238E27FC236}">
                <a16:creationId xmlns:a16="http://schemas.microsoft.com/office/drawing/2014/main" id="{385DE16E-1A6B-4502-BE86-BD1EA651BA7B}"/>
              </a:ext>
            </a:extLst>
          </p:cNvPr>
          <p:cNvSpPr>
            <a:spLocks noGrp="1"/>
          </p:cNvSpPr>
          <p:nvPr>
            <p:ph type="ctrTitle"/>
          </p:nvPr>
        </p:nvSpPr>
        <p:spPr>
          <a:xfrm>
            <a:off x="7953968" y="1542039"/>
            <a:ext cx="2621949" cy="747897"/>
          </a:xfrm>
        </p:spPr>
        <p:txBody>
          <a:bodyPr rtlCol="0"/>
          <a:lstStyle/>
          <a:p>
            <a:pPr algn="ctr" rtl="0"/>
            <a:r>
              <a:rPr lang="hu-HU" sz="5400" dirty="0" err="1"/>
              <a:t>Retro</a:t>
            </a:r>
            <a:r>
              <a:rPr lang="hu-HU" sz="5400" dirty="0"/>
              <a:t> </a:t>
            </a:r>
          </a:p>
        </p:txBody>
      </p:sp>
      <p:sp>
        <p:nvSpPr>
          <p:cNvPr id="3" name="Alcím 2">
            <a:extLst>
              <a:ext uri="{FF2B5EF4-FFF2-40B4-BE49-F238E27FC236}">
                <a16:creationId xmlns:a16="http://schemas.microsoft.com/office/drawing/2014/main" id="{252320BC-C906-49F3-BFB7-80139C427032}"/>
              </a:ext>
            </a:extLst>
          </p:cNvPr>
          <p:cNvSpPr>
            <a:spLocks noGrp="1"/>
          </p:cNvSpPr>
          <p:nvPr>
            <p:ph type="subTitle" idx="1"/>
          </p:nvPr>
        </p:nvSpPr>
        <p:spPr>
          <a:xfrm>
            <a:off x="7067727" y="4263551"/>
            <a:ext cx="4736077" cy="1715830"/>
          </a:xfrm>
          <a:solidFill>
            <a:schemeClr val="bg1"/>
          </a:solidFill>
        </p:spPr>
        <p:txBody>
          <a:bodyPr rtlCol="0"/>
          <a:lstStyle/>
          <a:p>
            <a:pPr rtl="0"/>
            <a:r>
              <a:rPr lang="hu-HU" noProof="1">
                <a:solidFill>
                  <a:schemeClr val="tx1"/>
                </a:solidFill>
              </a:rPr>
              <a:t>Prepared by: </a:t>
            </a:r>
          </a:p>
          <a:p>
            <a:pPr marL="285750" indent="-285750" rtl="0">
              <a:buFont typeface="Arial" panose="020B0604020202020204" pitchFamily="34" charset="0"/>
              <a:buChar char="•"/>
            </a:pPr>
            <a:r>
              <a:rPr lang="hu-HU" noProof="1">
                <a:solidFill>
                  <a:schemeClr val="tx1"/>
                </a:solidFill>
              </a:rPr>
              <a:t>Gál Martin</a:t>
            </a:r>
          </a:p>
          <a:p>
            <a:pPr marL="285750" indent="-285750" rtl="0">
              <a:buFont typeface="Arial" panose="020B0604020202020204" pitchFamily="34" charset="0"/>
              <a:buChar char="•"/>
            </a:pPr>
            <a:r>
              <a:rPr lang="hu-HU" noProof="1">
                <a:solidFill>
                  <a:schemeClr val="tx1"/>
                </a:solidFill>
              </a:rPr>
              <a:t>Hermann Máté </a:t>
            </a:r>
          </a:p>
          <a:p>
            <a:pPr marL="285750" indent="-285750" rtl="0">
              <a:buFont typeface="Arial" panose="020B0604020202020204" pitchFamily="34" charset="0"/>
              <a:buChar char="•"/>
            </a:pPr>
            <a:r>
              <a:rPr lang="hu-HU" noProof="1">
                <a:solidFill>
                  <a:schemeClr val="tx1"/>
                </a:solidFill>
              </a:rPr>
              <a:t>Pancza Milán</a:t>
            </a:r>
          </a:p>
        </p:txBody>
      </p:sp>
      <p:grpSp>
        <p:nvGrpSpPr>
          <p:cNvPr id="4" name="Csoport 3" descr="Három, a kép egyes részeit kiemelő háromszög">
            <a:extLst>
              <a:ext uri="{FF2B5EF4-FFF2-40B4-BE49-F238E27FC236}">
                <a16:creationId xmlns:a16="http://schemas.microsoft.com/office/drawing/2014/main" id="{2D5C8341-DC6A-4348-90C6-7D96336E23A4}"/>
              </a:ext>
            </a:extLst>
          </p:cNvPr>
          <p:cNvGrpSpPr/>
          <p:nvPr/>
        </p:nvGrpSpPr>
        <p:grpSpPr>
          <a:xfrm>
            <a:off x="2259641" y="2040344"/>
            <a:ext cx="1969659" cy="2593986"/>
            <a:chOff x="2259641" y="2040344"/>
            <a:chExt cx="1969659" cy="2593986"/>
          </a:xfrm>
        </p:grpSpPr>
        <p:sp>
          <p:nvSpPr>
            <p:cNvPr id="21" name="Egyenlő szárú háromszög 20" descr="Díszítő háromszög">
              <a:extLst>
                <a:ext uri="{FF2B5EF4-FFF2-40B4-BE49-F238E27FC236}">
                  <a16:creationId xmlns:a16="http://schemas.microsoft.com/office/drawing/2014/main" id="{842A5801-9929-4849-BB70-665479BCAD9F}"/>
                </a:ext>
              </a:extLst>
            </p:cNvPr>
            <p:cNvSpPr/>
            <p:nvPr/>
          </p:nvSpPr>
          <p:spPr>
            <a:xfrm rot="10800000">
              <a:off x="2739123" y="2040344"/>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2" name="Egyenlő szárú háromszög 21" descr="Díszítő háromszög">
              <a:extLst>
                <a:ext uri="{FF2B5EF4-FFF2-40B4-BE49-F238E27FC236}">
                  <a16:creationId xmlns:a16="http://schemas.microsoft.com/office/drawing/2014/main" id="{C55A5A72-BCE3-43E5-B9EC-133727EDFE71}"/>
                </a:ext>
              </a:extLst>
            </p:cNvPr>
            <p:cNvSpPr/>
            <p:nvPr/>
          </p:nvSpPr>
          <p:spPr>
            <a:xfrm rot="10800000">
              <a:off x="2259641" y="2900399"/>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3" name="Egyenlő szárú háromszög 22" descr="Díszítő háromszög">
              <a:extLst>
                <a:ext uri="{FF2B5EF4-FFF2-40B4-BE49-F238E27FC236}">
                  <a16:creationId xmlns:a16="http://schemas.microsoft.com/office/drawing/2014/main" id="{655C0B66-681D-4015-BBF2-03DAF6FB834F}"/>
                </a:ext>
              </a:extLst>
            </p:cNvPr>
            <p:cNvSpPr/>
            <p:nvPr/>
          </p:nvSpPr>
          <p:spPr>
            <a:xfrm>
              <a:off x="3683558" y="4263551"/>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sp>
        <p:nvSpPr>
          <p:cNvPr id="42" name="Cím 1">
            <a:extLst>
              <a:ext uri="{FF2B5EF4-FFF2-40B4-BE49-F238E27FC236}">
                <a16:creationId xmlns:a16="http://schemas.microsoft.com/office/drawing/2014/main" id="{D2A66A00-2AF9-4C25-8355-C424244C6BC4}"/>
              </a:ext>
            </a:extLst>
          </p:cNvPr>
          <p:cNvSpPr txBox="1">
            <a:spLocks/>
          </p:cNvSpPr>
          <p:nvPr/>
        </p:nvSpPr>
        <p:spPr>
          <a:xfrm>
            <a:off x="6681838" y="2289936"/>
            <a:ext cx="5057633" cy="1329595"/>
          </a:xfrm>
          <a:prstGeom prst="rect">
            <a:avLst/>
          </a:prstGeom>
          <a:noFill/>
        </p:spPr>
        <p:txBody>
          <a:bodyPr vert="horz" wrap="square" lIns="0" tIns="0" rIns="0" bIns="0" rtlCol="0" anchor="ctr">
            <a:spAutoFit/>
            <a:scene3d>
              <a:camera prst="perspectiveContrastingLeftFacing" fov="6300000">
                <a:rot lat="20400000" lon="78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lnSpc>
                <a:spcPct val="90000"/>
              </a:lnSpc>
              <a:spcBef>
                <a:spcPct val="0"/>
              </a:spcBef>
              <a:buNone/>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algn="ctr" rtl="0"/>
            <a:r>
              <a:rPr lang="hu-HU" sz="9600" dirty="0" err="1"/>
              <a:t>Vintage</a:t>
            </a:r>
            <a:endParaRPr lang="hu-HU" sz="9600" dirty="0"/>
          </a:p>
        </p:txBody>
      </p:sp>
      <p:pic>
        <p:nvPicPr>
          <p:cNvPr id="6" name="Kép 5" descr="A képen poszter, szöveg, Grafikus tervezés, Grafika látható&#10;&#10;Előfordulhat, hogy a mesterséges intelligencia által létrehozott tartalom helytelen.">
            <a:extLst>
              <a:ext uri="{FF2B5EF4-FFF2-40B4-BE49-F238E27FC236}">
                <a16:creationId xmlns:a16="http://schemas.microsoft.com/office/drawing/2014/main" id="{4DF4E9FC-B819-9760-9B73-6E366C0A2850}"/>
              </a:ext>
            </a:extLst>
          </p:cNvPr>
          <p:cNvPicPr>
            <a:picLocks noChangeAspect="1"/>
          </p:cNvPicPr>
          <p:nvPr/>
        </p:nvPicPr>
        <p:blipFill>
          <a:blip r:embed="rId4"/>
          <a:stretch>
            <a:fillRect/>
          </a:stretch>
        </p:blipFill>
        <p:spPr>
          <a:xfrm>
            <a:off x="1616083" y="1882825"/>
            <a:ext cx="3086100" cy="3086100"/>
          </a:xfrm>
          <a:prstGeom prst="rect">
            <a:avLst/>
          </a:prstGeom>
        </p:spPr>
      </p:pic>
    </p:spTree>
    <p:extLst>
      <p:ext uri="{BB962C8B-B14F-4D97-AF65-F5344CB8AC3E}">
        <p14:creationId xmlns:p14="http://schemas.microsoft.com/office/powerpoint/2010/main" val="418223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1A8C2-B6D0-0686-301F-B8CD0FE6B3A8}"/>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59898D6F-9035-DBD3-62CC-8DA76BB2024D}"/>
              </a:ext>
            </a:extLst>
          </p:cNvPr>
          <p:cNvSpPr>
            <a:spLocks noGrp="1"/>
          </p:cNvSpPr>
          <p:nvPr>
            <p:ph type="ctrTitle"/>
          </p:nvPr>
        </p:nvSpPr>
        <p:spPr>
          <a:xfrm>
            <a:off x="7037617" y="2898085"/>
            <a:ext cx="4680000" cy="1061829"/>
          </a:xfrm>
        </p:spPr>
        <p:txBody>
          <a:bodyPr/>
          <a:lstStyle/>
          <a:p>
            <a:pPr algn="ctr"/>
            <a:r>
              <a:rPr lang="hu-HU" dirty="0"/>
              <a:t>Backend</a:t>
            </a:r>
          </a:p>
        </p:txBody>
      </p:sp>
      <p:sp>
        <p:nvSpPr>
          <p:cNvPr id="3" name="Alcím 2">
            <a:extLst>
              <a:ext uri="{FF2B5EF4-FFF2-40B4-BE49-F238E27FC236}">
                <a16:creationId xmlns:a16="http://schemas.microsoft.com/office/drawing/2014/main" id="{FBFCD77C-2EEF-9A46-B32A-00C76C8732B6}"/>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04781E22-E376-554A-6D64-C822FB37788B}"/>
              </a:ext>
            </a:extLst>
          </p:cNvPr>
          <p:cNvSpPr>
            <a:spLocks noGrp="1"/>
          </p:cNvSpPr>
          <p:nvPr>
            <p:ph type="body" sz="quarter" idx="12"/>
          </p:nvPr>
        </p:nvSpPr>
        <p:spPr>
          <a:xfrm>
            <a:off x="673100" y="4157931"/>
            <a:ext cx="5027613" cy="1547543"/>
          </a:xfrm>
        </p:spPr>
        <p:txBody>
          <a:bodyPr/>
          <a:lstStyle/>
          <a:p>
            <a:r>
              <a:rPr lang="hu-HU" dirty="0"/>
              <a:t>The </a:t>
            </a:r>
            <a:r>
              <a:rPr lang="hu-HU" dirty="0" err="1"/>
              <a:t>registerUser</a:t>
            </a:r>
            <a:r>
              <a:rPr lang="hu-HU" dirty="0"/>
              <a:t> </a:t>
            </a:r>
            <a:r>
              <a:rPr lang="hu-HU" dirty="0" err="1"/>
              <a:t>method</a:t>
            </a:r>
            <a:r>
              <a:rPr lang="hu-HU" dirty="0"/>
              <a:t> </a:t>
            </a:r>
            <a:r>
              <a:rPr lang="hu-HU" dirty="0" err="1"/>
              <a:t>attempts</a:t>
            </a:r>
            <a:r>
              <a:rPr lang="hu-HU" dirty="0"/>
              <a:t> </a:t>
            </a:r>
            <a:r>
              <a:rPr lang="hu-HU" dirty="0" err="1"/>
              <a:t>to</a:t>
            </a:r>
            <a:r>
              <a:rPr lang="hu-HU" dirty="0"/>
              <a:t> </a:t>
            </a:r>
            <a:r>
              <a:rPr lang="hu-HU" dirty="0" err="1"/>
              <a:t>register</a:t>
            </a:r>
            <a:r>
              <a:rPr lang="hu-HU" dirty="0"/>
              <a:t> </a:t>
            </a:r>
            <a:r>
              <a:rPr lang="hu-HU" dirty="0" err="1"/>
              <a:t>the</a:t>
            </a:r>
            <a:r>
              <a:rPr lang="hu-HU" dirty="0"/>
              <a:t> </a:t>
            </a:r>
            <a:r>
              <a:rPr lang="hu-HU" dirty="0" err="1"/>
              <a:t>new</a:t>
            </a:r>
            <a:r>
              <a:rPr lang="hu-HU" dirty="0"/>
              <a:t> </a:t>
            </a:r>
            <a:r>
              <a:rPr lang="hu-HU" dirty="0" err="1"/>
              <a:t>user</a:t>
            </a:r>
            <a:r>
              <a:rPr lang="hu-HU" dirty="0"/>
              <a:t> </a:t>
            </a:r>
            <a:r>
              <a:rPr lang="hu-HU" dirty="0" err="1"/>
              <a:t>into</a:t>
            </a:r>
            <a:r>
              <a:rPr lang="hu-HU" dirty="0"/>
              <a:t> </a:t>
            </a:r>
            <a:r>
              <a:rPr lang="hu-HU" dirty="0" err="1"/>
              <a:t>the</a:t>
            </a:r>
            <a:r>
              <a:rPr lang="hu-HU" dirty="0"/>
              <a:t> </a:t>
            </a:r>
            <a:r>
              <a:rPr lang="hu-HU" dirty="0" err="1"/>
              <a:t>Database</a:t>
            </a:r>
            <a:endParaRPr lang="hu-HU" dirty="0"/>
          </a:p>
        </p:txBody>
      </p:sp>
      <p:pic>
        <p:nvPicPr>
          <p:cNvPr id="8" name="Kép 7" descr="A képen szöveg, képernyőkép látható&#10;&#10;Előfordulhat, hogy a mesterséges intelligencia által létrehozott tartalom helytelen.">
            <a:extLst>
              <a:ext uri="{FF2B5EF4-FFF2-40B4-BE49-F238E27FC236}">
                <a16:creationId xmlns:a16="http://schemas.microsoft.com/office/drawing/2014/main" id="{52C94F3D-A694-2DF0-998F-4CD66579A5D6}"/>
              </a:ext>
            </a:extLst>
          </p:cNvPr>
          <p:cNvPicPr>
            <a:picLocks noChangeAspect="1"/>
          </p:cNvPicPr>
          <p:nvPr/>
        </p:nvPicPr>
        <p:blipFill>
          <a:blip r:embed="rId2"/>
          <a:stretch>
            <a:fillRect/>
          </a:stretch>
        </p:blipFill>
        <p:spPr>
          <a:xfrm>
            <a:off x="365074" y="418474"/>
            <a:ext cx="5643664" cy="3541440"/>
          </a:xfrm>
          <a:prstGeom prst="rect">
            <a:avLst/>
          </a:prstGeom>
        </p:spPr>
      </p:pic>
    </p:spTree>
    <p:extLst>
      <p:ext uri="{BB962C8B-B14F-4D97-AF65-F5344CB8AC3E}">
        <p14:creationId xmlns:p14="http://schemas.microsoft.com/office/powerpoint/2010/main" val="3952277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E55CF28-3F45-86B8-F6A2-5AA181471442}"/>
              </a:ext>
            </a:extLst>
          </p:cNvPr>
          <p:cNvSpPr>
            <a:spLocks noGrp="1"/>
          </p:cNvSpPr>
          <p:nvPr>
            <p:ph type="ctrTitle"/>
          </p:nvPr>
        </p:nvSpPr>
        <p:spPr>
          <a:xfrm>
            <a:off x="6838900" y="2762913"/>
            <a:ext cx="4680000" cy="1061829"/>
          </a:xfrm>
        </p:spPr>
        <p:txBody>
          <a:bodyPr/>
          <a:lstStyle/>
          <a:p>
            <a:r>
              <a:rPr lang="hu-HU" dirty="0" err="1"/>
              <a:t>Future</a:t>
            </a:r>
            <a:r>
              <a:rPr lang="hu-HU" dirty="0"/>
              <a:t> </a:t>
            </a:r>
            <a:r>
              <a:rPr lang="hu-HU" dirty="0" err="1"/>
              <a:t>plans</a:t>
            </a:r>
            <a:endParaRPr lang="hu-HU" dirty="0"/>
          </a:p>
        </p:txBody>
      </p:sp>
      <p:sp>
        <p:nvSpPr>
          <p:cNvPr id="3" name="Alcím 2">
            <a:extLst>
              <a:ext uri="{FF2B5EF4-FFF2-40B4-BE49-F238E27FC236}">
                <a16:creationId xmlns:a16="http://schemas.microsoft.com/office/drawing/2014/main" id="{95137B6D-283E-68B6-8181-00FCFC7882D4}"/>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3FC2370C-4A89-DF1B-579E-BAB216F824CD}"/>
              </a:ext>
            </a:extLst>
          </p:cNvPr>
          <p:cNvSpPr>
            <a:spLocks noGrp="1"/>
          </p:cNvSpPr>
          <p:nvPr>
            <p:ph type="body" sz="quarter" idx="12"/>
          </p:nvPr>
        </p:nvSpPr>
        <p:spPr>
          <a:xfrm>
            <a:off x="673100" y="677863"/>
            <a:ext cx="5027613" cy="2085050"/>
          </a:xfrm>
        </p:spPr>
        <p:txBody>
          <a:bodyPr/>
          <a:lstStyle/>
          <a:p>
            <a:r>
              <a:rPr lang="en-US" dirty="0">
                <a:solidFill>
                  <a:schemeClr val="bg1"/>
                </a:solidFill>
              </a:rPr>
              <a:t>Future plans include the expansion of the database, registration/login through google and similar services. In addition, card and transfer payments will be possible.</a:t>
            </a:r>
            <a:endParaRPr lang="hu-HU" dirty="0">
              <a:solidFill>
                <a:schemeClr val="bg1"/>
              </a:solidFill>
            </a:endParaRPr>
          </a:p>
        </p:txBody>
      </p:sp>
    </p:spTree>
    <p:extLst>
      <p:ext uri="{BB962C8B-B14F-4D97-AF65-F5344CB8AC3E}">
        <p14:creationId xmlns:p14="http://schemas.microsoft.com/office/powerpoint/2010/main" val="974279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E498331-BDCB-F974-33B1-87275412359A}"/>
              </a:ext>
            </a:extLst>
          </p:cNvPr>
          <p:cNvSpPr>
            <a:spLocks noGrp="1"/>
          </p:cNvSpPr>
          <p:nvPr>
            <p:ph type="ctrTitle"/>
          </p:nvPr>
        </p:nvSpPr>
        <p:spPr>
          <a:xfrm>
            <a:off x="7037617" y="2898085"/>
            <a:ext cx="4680000" cy="1061829"/>
          </a:xfrm>
        </p:spPr>
        <p:txBody>
          <a:bodyPr/>
          <a:lstStyle/>
          <a:p>
            <a:pPr algn="ctr"/>
            <a:r>
              <a:rPr lang="hu-HU" dirty="0" err="1"/>
              <a:t>Difficulties</a:t>
            </a:r>
            <a:endParaRPr lang="hu-HU" dirty="0"/>
          </a:p>
        </p:txBody>
      </p:sp>
      <p:sp>
        <p:nvSpPr>
          <p:cNvPr id="3" name="Alcím 2">
            <a:extLst>
              <a:ext uri="{FF2B5EF4-FFF2-40B4-BE49-F238E27FC236}">
                <a16:creationId xmlns:a16="http://schemas.microsoft.com/office/drawing/2014/main" id="{F41D792C-1544-84C1-ABBA-1A96F92B1818}"/>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B646AD65-21B4-60B3-DDA9-95C45FCC5CE3}"/>
              </a:ext>
            </a:extLst>
          </p:cNvPr>
          <p:cNvSpPr>
            <a:spLocks noGrp="1"/>
          </p:cNvSpPr>
          <p:nvPr>
            <p:ph type="body" sz="quarter" idx="12"/>
          </p:nvPr>
        </p:nvSpPr>
        <p:spPr>
          <a:xfrm>
            <a:off x="696954" y="691762"/>
            <a:ext cx="5027613" cy="2668077"/>
          </a:xfrm>
        </p:spPr>
        <p:txBody>
          <a:bodyPr/>
          <a:lstStyle/>
          <a:p>
            <a:r>
              <a:rPr lang="en-US" dirty="0">
                <a:solidFill>
                  <a:schemeClr val="bg1"/>
                </a:solidFill>
              </a:rPr>
              <a:t>The difficulty was, for example, which theme to choose. We didn't really have a good idea in the first round of what would get people's attention. Then we came up with the Retro theme, and that's how it all came together. In addition, there was also a difficulty in getting started. It took us a relatively long time to really get going.</a:t>
            </a:r>
            <a:endParaRPr lang="hu-HU" dirty="0">
              <a:solidFill>
                <a:schemeClr val="bg1"/>
              </a:solidFill>
            </a:endParaRPr>
          </a:p>
        </p:txBody>
      </p:sp>
    </p:spTree>
    <p:extLst>
      <p:ext uri="{BB962C8B-B14F-4D97-AF65-F5344CB8AC3E}">
        <p14:creationId xmlns:p14="http://schemas.microsoft.com/office/powerpoint/2010/main" val="3377446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0B5FCEF-93B6-999A-C2C9-F56192F9D20D}"/>
              </a:ext>
            </a:extLst>
          </p:cNvPr>
          <p:cNvSpPr>
            <a:spLocks noGrp="1"/>
          </p:cNvSpPr>
          <p:nvPr>
            <p:ph type="ctrTitle"/>
          </p:nvPr>
        </p:nvSpPr>
        <p:spPr>
          <a:xfrm>
            <a:off x="6814268" y="2413337"/>
            <a:ext cx="4903349" cy="2031325"/>
          </a:xfrm>
        </p:spPr>
        <p:txBody>
          <a:bodyPr/>
          <a:lstStyle/>
          <a:p>
            <a:pPr algn="ctr"/>
            <a:r>
              <a:rPr lang="hu-HU" dirty="0" err="1"/>
              <a:t>Programmes</a:t>
            </a:r>
            <a:r>
              <a:rPr lang="hu-HU" dirty="0"/>
              <a:t> </a:t>
            </a:r>
            <a:r>
              <a:rPr lang="hu-HU" dirty="0" err="1"/>
              <a:t>used</a:t>
            </a:r>
            <a:endParaRPr lang="hu-HU" dirty="0"/>
          </a:p>
        </p:txBody>
      </p:sp>
      <p:sp>
        <p:nvSpPr>
          <p:cNvPr id="3" name="Alcím 2">
            <a:extLst>
              <a:ext uri="{FF2B5EF4-FFF2-40B4-BE49-F238E27FC236}">
                <a16:creationId xmlns:a16="http://schemas.microsoft.com/office/drawing/2014/main" id="{EB97992A-F627-028A-79B3-782945F2710C}"/>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E86EDA28-3870-BFE8-14F0-9C6D51CCC2C3}"/>
              </a:ext>
            </a:extLst>
          </p:cNvPr>
          <p:cNvSpPr>
            <a:spLocks noGrp="1"/>
          </p:cNvSpPr>
          <p:nvPr>
            <p:ph type="body" sz="quarter" idx="12"/>
          </p:nvPr>
        </p:nvSpPr>
        <p:spPr>
          <a:xfrm>
            <a:off x="318052" y="677862"/>
            <a:ext cx="5382661" cy="5587765"/>
          </a:xfrm>
        </p:spPr>
        <p:txBody>
          <a:bodyPr>
            <a:normAutofit lnSpcReduction="10000"/>
          </a:bodyPr>
          <a:lstStyle/>
          <a:p>
            <a:r>
              <a:rPr lang="hu-HU" dirty="0" err="1">
                <a:solidFill>
                  <a:schemeClr val="bg1"/>
                </a:solidFill>
              </a:rPr>
              <a:t>Github</a:t>
            </a:r>
            <a:endParaRPr lang="hu-HU" dirty="0">
              <a:solidFill>
                <a:schemeClr val="bg1"/>
              </a:solidFill>
            </a:endParaRPr>
          </a:p>
          <a:p>
            <a:pPr lvl="1"/>
            <a:r>
              <a:rPr lang="en-US" dirty="0">
                <a:solidFill>
                  <a:schemeClr val="bg1"/>
                </a:solidFill>
              </a:rPr>
              <a:t>The codes were used to store</a:t>
            </a:r>
            <a:endParaRPr lang="hu-HU" dirty="0">
              <a:solidFill>
                <a:schemeClr val="bg1"/>
              </a:solidFill>
            </a:endParaRPr>
          </a:p>
          <a:p>
            <a:r>
              <a:rPr lang="hu-HU" dirty="0">
                <a:solidFill>
                  <a:schemeClr val="bg1"/>
                </a:solidFill>
              </a:rPr>
              <a:t>Visual </a:t>
            </a:r>
            <a:r>
              <a:rPr lang="hu-HU" dirty="0" err="1">
                <a:solidFill>
                  <a:schemeClr val="bg1"/>
                </a:solidFill>
              </a:rPr>
              <a:t>Studio</a:t>
            </a:r>
            <a:r>
              <a:rPr lang="hu-HU" dirty="0">
                <a:solidFill>
                  <a:schemeClr val="bg1"/>
                </a:solidFill>
              </a:rPr>
              <a:t> </a:t>
            </a:r>
            <a:r>
              <a:rPr lang="hu-HU" dirty="0" err="1">
                <a:solidFill>
                  <a:schemeClr val="bg1"/>
                </a:solidFill>
              </a:rPr>
              <a:t>Code</a:t>
            </a:r>
            <a:endParaRPr lang="hu-HU" dirty="0">
              <a:solidFill>
                <a:schemeClr val="bg1"/>
              </a:solidFill>
            </a:endParaRPr>
          </a:p>
          <a:p>
            <a:pPr lvl="1"/>
            <a:r>
              <a:rPr lang="hu-HU" dirty="0">
                <a:solidFill>
                  <a:schemeClr val="bg1"/>
                </a:solidFill>
              </a:rPr>
              <a:t> </a:t>
            </a:r>
            <a:r>
              <a:rPr lang="en-US" dirty="0">
                <a:solidFill>
                  <a:schemeClr val="bg1"/>
                </a:solidFill>
              </a:rPr>
              <a:t>Used to create the initial website</a:t>
            </a:r>
            <a:endParaRPr lang="hu-HU" dirty="0">
              <a:solidFill>
                <a:schemeClr val="bg1"/>
              </a:solidFill>
            </a:endParaRPr>
          </a:p>
          <a:p>
            <a:r>
              <a:rPr lang="hu-HU" dirty="0">
                <a:solidFill>
                  <a:schemeClr val="bg1"/>
                </a:solidFill>
              </a:rPr>
              <a:t>Java </a:t>
            </a:r>
            <a:r>
              <a:rPr lang="hu-HU" dirty="0" err="1">
                <a:solidFill>
                  <a:schemeClr val="bg1"/>
                </a:solidFill>
              </a:rPr>
              <a:t>Netbeans</a:t>
            </a:r>
            <a:endParaRPr lang="hu-HU" dirty="0">
              <a:solidFill>
                <a:schemeClr val="bg1"/>
              </a:solidFill>
            </a:endParaRPr>
          </a:p>
          <a:p>
            <a:pPr lvl="1"/>
            <a:r>
              <a:rPr lang="hu-HU" dirty="0">
                <a:solidFill>
                  <a:schemeClr val="bg1"/>
                </a:solidFill>
              </a:rPr>
              <a:t> </a:t>
            </a:r>
            <a:r>
              <a:rPr lang="en-US" dirty="0">
                <a:solidFill>
                  <a:schemeClr val="bg1"/>
                </a:solidFill>
              </a:rPr>
              <a:t>The Backend code was used to write</a:t>
            </a:r>
            <a:endParaRPr lang="hu-HU" dirty="0">
              <a:solidFill>
                <a:schemeClr val="bg1"/>
              </a:solidFill>
            </a:endParaRPr>
          </a:p>
          <a:p>
            <a:r>
              <a:rPr lang="hu-HU" dirty="0" err="1">
                <a:solidFill>
                  <a:schemeClr val="bg1"/>
                </a:solidFill>
              </a:rPr>
              <a:t>Angular</a:t>
            </a:r>
            <a:endParaRPr lang="hu-HU" dirty="0">
              <a:solidFill>
                <a:schemeClr val="bg1"/>
              </a:solidFill>
            </a:endParaRPr>
          </a:p>
          <a:p>
            <a:pPr lvl="1"/>
            <a:r>
              <a:rPr lang="hu-HU" dirty="0">
                <a:solidFill>
                  <a:schemeClr val="bg1"/>
                </a:solidFill>
              </a:rPr>
              <a:t> </a:t>
            </a:r>
            <a:r>
              <a:rPr lang="en-US" dirty="0">
                <a:solidFill>
                  <a:schemeClr val="bg1"/>
                </a:solidFill>
              </a:rPr>
              <a:t>To write the finished frontend code we use</a:t>
            </a:r>
            <a:endParaRPr lang="hu-HU" dirty="0">
              <a:solidFill>
                <a:schemeClr val="bg1"/>
              </a:solidFill>
            </a:endParaRPr>
          </a:p>
          <a:p>
            <a:r>
              <a:rPr lang="hu-HU" dirty="0" err="1">
                <a:solidFill>
                  <a:schemeClr val="bg1"/>
                </a:solidFill>
              </a:rPr>
              <a:t>Discord</a:t>
            </a:r>
            <a:endParaRPr lang="hu-HU" dirty="0">
              <a:solidFill>
                <a:schemeClr val="bg1"/>
              </a:solidFill>
            </a:endParaRPr>
          </a:p>
          <a:p>
            <a:pPr lvl="1"/>
            <a:r>
              <a:rPr lang="hu-HU" dirty="0">
                <a:solidFill>
                  <a:schemeClr val="bg1"/>
                </a:solidFill>
              </a:rPr>
              <a:t> </a:t>
            </a:r>
            <a:r>
              <a:rPr lang="en-US" dirty="0">
                <a:solidFill>
                  <a:schemeClr val="bg1"/>
                </a:solidFill>
              </a:rPr>
              <a:t>Used to communicate with members</a:t>
            </a:r>
            <a:endParaRPr lang="hu-HU" dirty="0">
              <a:solidFill>
                <a:schemeClr val="bg1"/>
              </a:solidFill>
            </a:endParaRPr>
          </a:p>
          <a:p>
            <a:r>
              <a:rPr lang="hu-HU" dirty="0">
                <a:solidFill>
                  <a:schemeClr val="bg1"/>
                </a:solidFill>
              </a:rPr>
              <a:t>Google Drive</a:t>
            </a:r>
          </a:p>
          <a:p>
            <a:pPr lvl="1"/>
            <a:r>
              <a:rPr lang="hu-HU" dirty="0">
                <a:solidFill>
                  <a:schemeClr val="bg1"/>
                </a:solidFill>
              </a:rPr>
              <a:t> </a:t>
            </a:r>
            <a:r>
              <a:rPr lang="en-US" dirty="0">
                <a:solidFill>
                  <a:schemeClr val="bg1"/>
                </a:solidFill>
              </a:rPr>
              <a:t>Used to store and share larger files</a:t>
            </a:r>
            <a:endParaRPr lang="hu-HU" dirty="0">
              <a:solidFill>
                <a:schemeClr val="bg1"/>
              </a:solidFill>
            </a:endParaRPr>
          </a:p>
          <a:p>
            <a:r>
              <a:rPr lang="hu-HU" dirty="0">
                <a:solidFill>
                  <a:schemeClr val="bg1"/>
                </a:solidFill>
              </a:rPr>
              <a:t>MAMP-</a:t>
            </a:r>
            <a:r>
              <a:rPr lang="hu-HU" dirty="0" err="1">
                <a:solidFill>
                  <a:schemeClr val="bg1"/>
                </a:solidFill>
              </a:rPr>
              <a:t>PhpMyAdmin</a:t>
            </a:r>
            <a:endParaRPr lang="hu-HU" dirty="0">
              <a:solidFill>
                <a:schemeClr val="bg1"/>
              </a:solidFill>
            </a:endParaRPr>
          </a:p>
          <a:p>
            <a:pPr lvl="1"/>
            <a:r>
              <a:rPr lang="hu-HU" dirty="0">
                <a:solidFill>
                  <a:schemeClr val="bg1"/>
                </a:solidFill>
              </a:rPr>
              <a:t> </a:t>
            </a:r>
            <a:r>
              <a:rPr lang="en-US" dirty="0">
                <a:solidFill>
                  <a:schemeClr val="bg1"/>
                </a:solidFill>
              </a:rPr>
              <a:t>We used the following to create the database</a:t>
            </a:r>
            <a:endParaRPr lang="hu-HU" dirty="0">
              <a:solidFill>
                <a:schemeClr val="bg1"/>
              </a:solidFill>
            </a:endParaRPr>
          </a:p>
          <a:p>
            <a:r>
              <a:rPr lang="hu-HU" dirty="0">
                <a:solidFill>
                  <a:schemeClr val="bg1"/>
                </a:solidFill>
              </a:rPr>
              <a:t> </a:t>
            </a:r>
            <a:r>
              <a:rPr lang="hu-HU" dirty="0" err="1">
                <a:solidFill>
                  <a:schemeClr val="bg1"/>
                </a:solidFill>
              </a:rPr>
              <a:t>Figma</a:t>
            </a:r>
            <a:endParaRPr lang="hu-HU" dirty="0">
              <a:solidFill>
                <a:schemeClr val="bg1"/>
              </a:solidFill>
            </a:endParaRPr>
          </a:p>
          <a:p>
            <a:pPr lvl="1"/>
            <a:r>
              <a:rPr lang="hu-HU" dirty="0">
                <a:solidFill>
                  <a:schemeClr val="bg1"/>
                </a:solidFill>
              </a:rPr>
              <a:t> </a:t>
            </a:r>
            <a:r>
              <a:rPr lang="en-US" dirty="0">
                <a:solidFill>
                  <a:schemeClr val="bg1"/>
                </a:solidFill>
              </a:rPr>
              <a:t>The basic shape design was used</a:t>
            </a:r>
            <a:endParaRPr lang="hu-HU" dirty="0">
              <a:solidFill>
                <a:schemeClr val="bg1"/>
              </a:solidFill>
            </a:endParaRPr>
          </a:p>
        </p:txBody>
      </p:sp>
    </p:spTree>
    <p:extLst>
      <p:ext uri="{BB962C8B-B14F-4D97-AF65-F5344CB8AC3E}">
        <p14:creationId xmlns:p14="http://schemas.microsoft.com/office/powerpoint/2010/main" val="2800453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2815C4-A9DF-486F-81A0-EA36530E4E4C}"/>
              </a:ext>
            </a:extLst>
          </p:cNvPr>
          <p:cNvSpPr>
            <a:spLocks noGrp="1"/>
          </p:cNvSpPr>
          <p:nvPr>
            <p:ph type="ctrTitle"/>
          </p:nvPr>
        </p:nvSpPr>
        <p:spPr>
          <a:xfrm>
            <a:off x="7037617" y="2898085"/>
            <a:ext cx="4680000" cy="1061829"/>
          </a:xfrm>
        </p:spPr>
        <p:txBody>
          <a:bodyPr rtlCol="0"/>
          <a:lstStyle/>
          <a:p>
            <a:pPr rtl="0"/>
            <a:r>
              <a:rPr lang="hu-HU" dirty="0" err="1"/>
              <a:t>Summary</a:t>
            </a:r>
            <a:endParaRPr lang="hu-HU" dirty="0"/>
          </a:p>
        </p:txBody>
      </p:sp>
      <p:sp>
        <p:nvSpPr>
          <p:cNvPr id="4" name="Szöveg helye 3">
            <a:extLst>
              <a:ext uri="{FF2B5EF4-FFF2-40B4-BE49-F238E27FC236}">
                <a16:creationId xmlns:a16="http://schemas.microsoft.com/office/drawing/2014/main" id="{37B3DCAF-F4DB-4255-AF69-7F4D99E13A37}"/>
              </a:ext>
            </a:extLst>
          </p:cNvPr>
          <p:cNvSpPr>
            <a:spLocks noGrp="1"/>
          </p:cNvSpPr>
          <p:nvPr>
            <p:ph type="body" sz="quarter" idx="12"/>
          </p:nvPr>
        </p:nvSpPr>
        <p:spPr>
          <a:xfrm>
            <a:off x="625392" y="1822835"/>
            <a:ext cx="5027613" cy="2319795"/>
          </a:xfrm>
        </p:spPr>
        <p:txBody>
          <a:bodyPr rtlCol="0"/>
          <a:lstStyle/>
          <a:p>
            <a:pPr rtl="0"/>
            <a:r>
              <a:rPr lang="en-US" dirty="0"/>
              <a:t>Here is the current state of our project: while documentation has taken a backseat for now, it has not been forgotten. We are developing this project because we have not found any competing websites that sell similar products in such large quantities.</a:t>
            </a:r>
            <a:endParaRPr lang="hu-HU" noProof="1"/>
          </a:p>
        </p:txBody>
      </p:sp>
    </p:spTree>
    <p:extLst>
      <p:ext uri="{BB962C8B-B14F-4D97-AF65-F5344CB8AC3E}">
        <p14:creationId xmlns:p14="http://schemas.microsoft.com/office/powerpoint/2010/main" val="572783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C1057AE-0AF2-460B-87EA-245C9F23E2F4}"/>
              </a:ext>
            </a:extLst>
          </p:cNvPr>
          <p:cNvSpPr>
            <a:spLocks noGrp="1"/>
          </p:cNvSpPr>
          <p:nvPr>
            <p:ph type="ctrTitle"/>
          </p:nvPr>
        </p:nvSpPr>
        <p:spPr>
          <a:xfrm>
            <a:off x="1159328" y="1852279"/>
            <a:ext cx="8752113" cy="3083921"/>
          </a:xfrm>
        </p:spPr>
        <p:txBody>
          <a:bodyPr rtlCol="0"/>
          <a:lstStyle/>
          <a:p>
            <a:pPr algn="ctr" rtl="0"/>
            <a:r>
              <a:rPr lang="en-US" dirty="0"/>
              <a:t>Thank you for your attention!</a:t>
            </a:r>
            <a:endParaRPr lang="hu-HU" dirty="0"/>
          </a:p>
        </p:txBody>
      </p:sp>
      <p:sp>
        <p:nvSpPr>
          <p:cNvPr id="3" name="Alcím 2">
            <a:extLst>
              <a:ext uri="{FF2B5EF4-FFF2-40B4-BE49-F238E27FC236}">
                <a16:creationId xmlns:a16="http://schemas.microsoft.com/office/drawing/2014/main" id="{523E445A-D5B8-4CF2-B11A-31FDD8C81DB5}"/>
              </a:ext>
            </a:extLst>
          </p:cNvPr>
          <p:cNvSpPr>
            <a:spLocks noGrp="1"/>
          </p:cNvSpPr>
          <p:nvPr>
            <p:ph type="subTitle" idx="1"/>
          </p:nvPr>
        </p:nvSpPr>
        <p:spPr/>
        <p:txBody>
          <a:bodyPr rtlCol="0">
            <a:normAutofit lnSpcReduction="10000"/>
          </a:bodyPr>
          <a:lstStyle/>
          <a:p>
            <a:pPr rtl="0"/>
            <a:r>
              <a:rPr lang="hu-HU" noProof="1"/>
              <a:t>Hermann Máté</a:t>
            </a:r>
          </a:p>
        </p:txBody>
      </p:sp>
      <p:sp>
        <p:nvSpPr>
          <p:cNvPr id="4" name="Szöveg helye 3">
            <a:extLst>
              <a:ext uri="{FF2B5EF4-FFF2-40B4-BE49-F238E27FC236}">
                <a16:creationId xmlns:a16="http://schemas.microsoft.com/office/drawing/2014/main" id="{333810A3-3B10-4419-A362-ACA57277AC4F}"/>
              </a:ext>
            </a:extLst>
          </p:cNvPr>
          <p:cNvSpPr>
            <a:spLocks noGrp="1"/>
          </p:cNvSpPr>
          <p:nvPr>
            <p:ph type="body" sz="quarter" idx="10"/>
          </p:nvPr>
        </p:nvSpPr>
        <p:spPr/>
        <p:txBody>
          <a:bodyPr rtlCol="0">
            <a:normAutofit lnSpcReduction="10000"/>
          </a:bodyPr>
          <a:lstStyle/>
          <a:p>
            <a:pPr rtl="0"/>
            <a:r>
              <a:rPr lang="hu-HU" noProof="1"/>
              <a:t>+36/70 408 8704</a:t>
            </a:r>
          </a:p>
        </p:txBody>
      </p:sp>
      <p:sp>
        <p:nvSpPr>
          <p:cNvPr id="5" name="Szöveg helye 4">
            <a:extLst>
              <a:ext uri="{FF2B5EF4-FFF2-40B4-BE49-F238E27FC236}">
                <a16:creationId xmlns:a16="http://schemas.microsoft.com/office/drawing/2014/main" id="{72CC4A97-0106-4FEB-8173-8ACB3CE40AB4}"/>
              </a:ext>
            </a:extLst>
          </p:cNvPr>
          <p:cNvSpPr>
            <a:spLocks noGrp="1"/>
          </p:cNvSpPr>
          <p:nvPr>
            <p:ph type="body" sz="quarter" idx="11"/>
          </p:nvPr>
        </p:nvSpPr>
        <p:spPr/>
        <p:txBody>
          <a:bodyPr rtlCol="0">
            <a:normAutofit lnSpcReduction="10000"/>
          </a:bodyPr>
          <a:lstStyle/>
          <a:p>
            <a:r>
              <a:rPr lang="hu-HU" noProof="1"/>
              <a:t>hermann.mate@simonyiszki.org</a:t>
            </a:r>
          </a:p>
        </p:txBody>
      </p:sp>
      <p:sp>
        <p:nvSpPr>
          <p:cNvPr id="16" name="Alcím 2">
            <a:extLst>
              <a:ext uri="{FF2B5EF4-FFF2-40B4-BE49-F238E27FC236}">
                <a16:creationId xmlns:a16="http://schemas.microsoft.com/office/drawing/2014/main" id="{068CBFBD-ED9A-0EB1-356F-1F27C2F2A7DD}"/>
              </a:ext>
            </a:extLst>
          </p:cNvPr>
          <p:cNvSpPr txBox="1">
            <a:spLocks/>
          </p:cNvSpPr>
          <p:nvPr/>
        </p:nvSpPr>
        <p:spPr>
          <a:xfrm>
            <a:off x="958455" y="5005721"/>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Gál Martin</a:t>
            </a:r>
          </a:p>
        </p:txBody>
      </p:sp>
      <p:sp>
        <p:nvSpPr>
          <p:cNvPr id="17" name="Szöveg helye 3">
            <a:extLst>
              <a:ext uri="{FF2B5EF4-FFF2-40B4-BE49-F238E27FC236}">
                <a16:creationId xmlns:a16="http://schemas.microsoft.com/office/drawing/2014/main" id="{1A0C83F8-E897-17D6-31EE-8079C755341E}"/>
              </a:ext>
            </a:extLst>
          </p:cNvPr>
          <p:cNvSpPr txBox="1">
            <a:spLocks/>
          </p:cNvSpPr>
          <p:nvPr/>
        </p:nvSpPr>
        <p:spPr>
          <a:xfrm>
            <a:off x="958455" y="531775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+36/50 124 6417</a:t>
            </a:r>
          </a:p>
        </p:txBody>
      </p:sp>
      <p:sp>
        <p:nvSpPr>
          <p:cNvPr id="18" name="Szöveg helye 4">
            <a:extLst>
              <a:ext uri="{FF2B5EF4-FFF2-40B4-BE49-F238E27FC236}">
                <a16:creationId xmlns:a16="http://schemas.microsoft.com/office/drawing/2014/main" id="{B9617BF8-4203-7111-F8FD-5B28762FBB7B}"/>
              </a:ext>
            </a:extLst>
          </p:cNvPr>
          <p:cNvSpPr txBox="1">
            <a:spLocks/>
          </p:cNvSpPr>
          <p:nvPr/>
        </p:nvSpPr>
        <p:spPr>
          <a:xfrm>
            <a:off x="958455" y="562978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gal.martin.ferenc@simonyiszki.org</a:t>
            </a:r>
          </a:p>
        </p:txBody>
      </p:sp>
      <p:sp>
        <p:nvSpPr>
          <p:cNvPr id="20" name="Alcím 2">
            <a:extLst>
              <a:ext uri="{FF2B5EF4-FFF2-40B4-BE49-F238E27FC236}">
                <a16:creationId xmlns:a16="http://schemas.microsoft.com/office/drawing/2014/main" id="{F7E81C86-F030-D1B3-DEDF-CEC617972C97}"/>
              </a:ext>
            </a:extLst>
          </p:cNvPr>
          <p:cNvSpPr txBox="1">
            <a:spLocks/>
          </p:cNvSpPr>
          <p:nvPr/>
        </p:nvSpPr>
        <p:spPr>
          <a:xfrm>
            <a:off x="7730317" y="4999679"/>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Pancza Milán</a:t>
            </a:r>
          </a:p>
        </p:txBody>
      </p:sp>
      <p:sp>
        <p:nvSpPr>
          <p:cNvPr id="21" name="Szöveg helye 3">
            <a:extLst>
              <a:ext uri="{FF2B5EF4-FFF2-40B4-BE49-F238E27FC236}">
                <a16:creationId xmlns:a16="http://schemas.microsoft.com/office/drawing/2014/main" id="{FAC1D1F7-46D1-773B-D03D-DD98A9A7226F}"/>
              </a:ext>
            </a:extLst>
          </p:cNvPr>
          <p:cNvSpPr txBox="1">
            <a:spLocks/>
          </p:cNvSpPr>
          <p:nvPr/>
        </p:nvSpPr>
        <p:spPr>
          <a:xfrm>
            <a:off x="7730317" y="531170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+36/20 250 0673</a:t>
            </a:r>
          </a:p>
        </p:txBody>
      </p:sp>
      <p:sp>
        <p:nvSpPr>
          <p:cNvPr id="22" name="Szöveg helye 4">
            <a:extLst>
              <a:ext uri="{FF2B5EF4-FFF2-40B4-BE49-F238E27FC236}">
                <a16:creationId xmlns:a16="http://schemas.microsoft.com/office/drawing/2014/main" id="{2BF0143C-7551-4752-09C8-DC08E5DA206A}"/>
              </a:ext>
            </a:extLst>
          </p:cNvPr>
          <p:cNvSpPr txBox="1">
            <a:spLocks/>
          </p:cNvSpPr>
          <p:nvPr/>
        </p:nvSpPr>
        <p:spPr>
          <a:xfrm>
            <a:off x="7730317" y="562373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pancza.milan@simonyiszki.org</a:t>
            </a:r>
          </a:p>
        </p:txBody>
      </p:sp>
    </p:spTree>
    <p:extLst>
      <p:ext uri="{BB962C8B-B14F-4D97-AF65-F5344CB8AC3E}">
        <p14:creationId xmlns:p14="http://schemas.microsoft.com/office/powerpoint/2010/main" val="3054389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Kép helyőrzője 37" descr="Régi aranysárga autó az úton, barna fák előtt">
            <a:extLst>
              <a:ext uri="{FF2B5EF4-FFF2-40B4-BE49-F238E27FC236}">
                <a16:creationId xmlns:a16="http://schemas.microsoft.com/office/drawing/2014/main" id="{9DB4AA5D-EC26-42FF-B721-D6B63F126D52}"/>
              </a:ext>
            </a:extLst>
          </p:cNvPr>
          <p:cNvPicPr>
            <a:picLocks noGrp="1" noChangeAspect="1"/>
          </p:cNvPicPr>
          <p:nvPr>
            <p:ph type="pic" sz="quarter" idx="12"/>
          </p:nvPr>
        </p:nvPicPr>
        <p:blipFill rotWithShape="1">
          <a:blip r:embed="rId3" cstate="screen">
            <a:extLst>
              <a:ext uri="{28A0092B-C50C-407E-A947-70E740481C1C}">
                <a14:useLocalDpi xmlns:a14="http://schemas.microsoft.com/office/drawing/2010/main"/>
              </a:ext>
            </a:extLst>
          </a:blip>
          <a:srcRect l="26" r="26"/>
          <a:stretch/>
        </p:blipFill>
        <p:spPr/>
      </p:pic>
      <p:sp>
        <p:nvSpPr>
          <p:cNvPr id="5" name="Tartalom helye 4">
            <a:extLst>
              <a:ext uri="{FF2B5EF4-FFF2-40B4-BE49-F238E27FC236}">
                <a16:creationId xmlns:a16="http://schemas.microsoft.com/office/drawing/2014/main" id="{E9387D84-59D0-407F-B754-632FFF8DF0CD}"/>
              </a:ext>
            </a:extLst>
          </p:cNvPr>
          <p:cNvSpPr>
            <a:spLocks noGrp="1"/>
          </p:cNvSpPr>
          <p:nvPr>
            <p:ph idx="1"/>
          </p:nvPr>
        </p:nvSpPr>
        <p:spPr>
          <a:xfrm>
            <a:off x="6845675" y="2100748"/>
            <a:ext cx="4348301" cy="1689151"/>
          </a:xfrm>
        </p:spPr>
        <p:txBody>
          <a:bodyPr rtlCol="0">
            <a:normAutofit/>
          </a:bodyPr>
          <a:lstStyle/>
          <a:p>
            <a:pPr marL="0" indent="0" rtl="0">
              <a:lnSpc>
                <a:spcPts val="2200"/>
              </a:lnSpc>
              <a:spcBef>
                <a:spcPts val="0"/>
              </a:spcBef>
              <a:buNone/>
            </a:pPr>
            <a:r>
              <a:rPr lang="en-US" sz="2400" dirty="0"/>
              <a:t>Our project is a website called Retro Vintage, which aims to market and sell real retro products</a:t>
            </a:r>
            <a:endParaRPr lang="hu-HU" sz="2400" dirty="0"/>
          </a:p>
        </p:txBody>
      </p:sp>
      <p:sp>
        <p:nvSpPr>
          <p:cNvPr id="4" name="Cím 3">
            <a:extLst>
              <a:ext uri="{FF2B5EF4-FFF2-40B4-BE49-F238E27FC236}">
                <a16:creationId xmlns:a16="http://schemas.microsoft.com/office/drawing/2014/main" id="{46FA783B-2A96-465F-931A-E2DD81D28D08}"/>
              </a:ext>
            </a:extLst>
          </p:cNvPr>
          <p:cNvSpPr>
            <a:spLocks noGrp="1"/>
          </p:cNvSpPr>
          <p:nvPr>
            <p:ph type="title"/>
          </p:nvPr>
        </p:nvSpPr>
        <p:spPr/>
        <p:txBody>
          <a:bodyPr rtlCol="0"/>
          <a:lstStyle/>
          <a:p>
            <a:pPr rtl="0"/>
            <a:r>
              <a:rPr lang="hu-HU" dirty="0" err="1"/>
              <a:t>Presentation</a:t>
            </a:r>
            <a:endParaRPr lang="hu-HU" dirty="0"/>
          </a:p>
        </p:txBody>
      </p:sp>
      <p:grpSp>
        <p:nvGrpSpPr>
          <p:cNvPr id="2" name="Csoport 1" descr="Három, a kép egyes részeit kiemelő háromszög">
            <a:extLst>
              <a:ext uri="{FF2B5EF4-FFF2-40B4-BE49-F238E27FC236}">
                <a16:creationId xmlns:a16="http://schemas.microsoft.com/office/drawing/2014/main" id="{B4815C37-BD9E-43A0-B8B0-69DFC288E7CE}"/>
              </a:ext>
            </a:extLst>
          </p:cNvPr>
          <p:cNvGrpSpPr/>
          <p:nvPr/>
        </p:nvGrpSpPr>
        <p:grpSpPr>
          <a:xfrm>
            <a:off x="2743307" y="1421269"/>
            <a:ext cx="1969659" cy="2593986"/>
            <a:chOff x="2743307" y="1421269"/>
            <a:chExt cx="1969659" cy="2593986"/>
          </a:xfrm>
        </p:grpSpPr>
        <p:sp>
          <p:nvSpPr>
            <p:cNvPr id="27" name="Egyenlő szárú háromszög 26" descr="Díszítő háromszög">
              <a:extLst>
                <a:ext uri="{FF2B5EF4-FFF2-40B4-BE49-F238E27FC236}">
                  <a16:creationId xmlns:a16="http://schemas.microsoft.com/office/drawing/2014/main" id="{AF43AC19-9857-4182-92FA-671EBE1517FF}"/>
                </a:ext>
              </a:extLst>
            </p:cNvPr>
            <p:cNvSpPr/>
            <p:nvPr/>
          </p:nvSpPr>
          <p:spPr>
            <a:xfrm rot="10800000">
              <a:off x="3222789" y="1421269"/>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8" name="Egyenlő szárú háromszög 27" descr="Díszítő háromszög">
              <a:extLst>
                <a:ext uri="{FF2B5EF4-FFF2-40B4-BE49-F238E27FC236}">
                  <a16:creationId xmlns:a16="http://schemas.microsoft.com/office/drawing/2014/main" id="{1AEFFFFC-2F55-474E-BE2B-34F6565E0AFA}"/>
                </a:ext>
              </a:extLst>
            </p:cNvPr>
            <p:cNvSpPr/>
            <p:nvPr/>
          </p:nvSpPr>
          <p:spPr>
            <a:xfrm rot="10800000">
              <a:off x="2743307" y="2281324"/>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9" name="Egyenlő szárú háromszög 28" descr="Díszítő háromszög">
              <a:extLst>
                <a:ext uri="{FF2B5EF4-FFF2-40B4-BE49-F238E27FC236}">
                  <a16:creationId xmlns:a16="http://schemas.microsoft.com/office/drawing/2014/main" id="{5F00BDF3-3184-4AE2-B847-24595A3C55A5}"/>
                </a:ext>
              </a:extLst>
            </p:cNvPr>
            <p:cNvSpPr/>
            <p:nvPr/>
          </p:nvSpPr>
          <p:spPr>
            <a:xfrm>
              <a:off x="4167224" y="3644476"/>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cxnSp>
        <p:nvCxnSpPr>
          <p:cNvPr id="40" name="Egyenes összekötő 39" descr="Elválasztó">
            <a:extLst>
              <a:ext uri="{FF2B5EF4-FFF2-40B4-BE49-F238E27FC236}">
                <a16:creationId xmlns:a16="http://schemas.microsoft.com/office/drawing/2014/main" id="{F598035F-AEB0-448B-8CFD-03AEC41F6330}"/>
              </a:ext>
              <a:ext uri="{C183D7F6-B498-43B3-948B-1728B52AA6E4}">
                <adec:decorative xmlns:adec="http://schemas.microsoft.com/office/drawing/2017/decorative" val="1"/>
              </a:ext>
            </a:extLst>
          </p:cNvPr>
          <p:cNvCxnSpPr>
            <a:cxnSpLocks/>
          </p:cNvCxnSpPr>
          <p:nvPr/>
        </p:nvCxnSpPr>
        <p:spPr>
          <a:xfrm>
            <a:off x="11628422" y="1233663"/>
            <a:ext cx="0" cy="46509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artalom helye 4">
            <a:extLst>
              <a:ext uri="{FF2B5EF4-FFF2-40B4-BE49-F238E27FC236}">
                <a16:creationId xmlns:a16="http://schemas.microsoft.com/office/drawing/2014/main" id="{DDEF8F4C-1805-4BA1-B749-8238752D9781}"/>
              </a:ext>
            </a:extLst>
          </p:cNvPr>
          <p:cNvSpPr txBox="1">
            <a:spLocks/>
          </p:cNvSpPr>
          <p:nvPr/>
        </p:nvSpPr>
        <p:spPr>
          <a:xfrm>
            <a:off x="9333898" y="1151999"/>
            <a:ext cx="2495550" cy="3192707"/>
          </a:xfrm>
          <a:prstGeom prst="rect">
            <a:avLst/>
          </a:prstGeom>
        </p:spPr>
        <p:txBody>
          <a:bodyPr vert="horz" wrap="square" lIns="0" tIns="0" rIns="0" bIns="0" numCol="1" spcCol="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lnSpc>
                <a:spcPts val="2200"/>
              </a:lnSpc>
              <a:spcBef>
                <a:spcPts val="0"/>
              </a:spcBef>
              <a:buNone/>
            </a:pPr>
            <a:endParaRPr lang="hu-HU" sz="1400" dirty="0"/>
          </a:p>
          <a:p>
            <a:pPr marL="0" indent="0" rtl="0">
              <a:lnSpc>
                <a:spcPts val="2200"/>
              </a:lnSpc>
              <a:spcBef>
                <a:spcPts val="0"/>
              </a:spcBef>
              <a:buNone/>
            </a:pPr>
            <a:endParaRPr lang="hu-HU" sz="1400" dirty="0"/>
          </a:p>
          <a:p>
            <a:pPr marL="0" indent="0" rtl="0">
              <a:lnSpc>
                <a:spcPts val="2200"/>
              </a:lnSpc>
              <a:spcBef>
                <a:spcPts val="0"/>
              </a:spcBef>
              <a:buNone/>
            </a:pPr>
            <a:endParaRPr lang="hu-HU" sz="1400" dirty="0"/>
          </a:p>
        </p:txBody>
      </p:sp>
    </p:spTree>
    <p:extLst>
      <p:ext uri="{BB962C8B-B14F-4D97-AF65-F5344CB8AC3E}">
        <p14:creationId xmlns:p14="http://schemas.microsoft.com/office/powerpoint/2010/main" val="2318602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258BB3-2969-DD27-75B0-C024C9140EC8}"/>
              </a:ext>
            </a:extLst>
          </p:cNvPr>
          <p:cNvSpPr>
            <a:spLocks noGrp="1"/>
          </p:cNvSpPr>
          <p:nvPr>
            <p:ph type="ctrTitle"/>
          </p:nvPr>
        </p:nvSpPr>
        <p:spPr>
          <a:xfrm>
            <a:off x="7037617" y="2898085"/>
            <a:ext cx="4680000" cy="1061829"/>
          </a:xfrm>
        </p:spPr>
        <p:txBody>
          <a:bodyPr/>
          <a:lstStyle/>
          <a:p>
            <a:pPr algn="ctr"/>
            <a:r>
              <a:rPr lang="hu-HU" dirty="0" err="1"/>
              <a:t>Tasks</a:t>
            </a:r>
            <a:endParaRPr lang="hu-HU" dirty="0"/>
          </a:p>
        </p:txBody>
      </p:sp>
      <p:sp>
        <p:nvSpPr>
          <p:cNvPr id="3" name="Alcím 2">
            <a:extLst>
              <a:ext uri="{FF2B5EF4-FFF2-40B4-BE49-F238E27FC236}">
                <a16:creationId xmlns:a16="http://schemas.microsoft.com/office/drawing/2014/main" id="{C00705BE-7CA5-76FF-D4B2-9FEE62148BA9}"/>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D92224B2-B78B-1474-080E-1CC5F54E2CBE}"/>
              </a:ext>
            </a:extLst>
          </p:cNvPr>
          <p:cNvSpPr>
            <a:spLocks noGrp="1"/>
          </p:cNvSpPr>
          <p:nvPr>
            <p:ph type="body" sz="quarter" idx="12"/>
          </p:nvPr>
        </p:nvSpPr>
        <p:spPr>
          <a:xfrm>
            <a:off x="673100" y="677863"/>
            <a:ext cx="5027613" cy="2751137"/>
          </a:xfrm>
        </p:spPr>
        <p:txBody>
          <a:bodyPr/>
          <a:lstStyle/>
          <a:p>
            <a:r>
              <a:rPr lang="en-US" dirty="0">
                <a:solidFill>
                  <a:schemeClr val="bg1"/>
                </a:solidFill>
              </a:rPr>
              <a:t>Martin was tasked with creating the website design using the Angular framework.</a:t>
            </a:r>
            <a:endParaRPr lang="hu-HU" dirty="0">
              <a:solidFill>
                <a:schemeClr val="bg1"/>
              </a:solidFill>
            </a:endParaRPr>
          </a:p>
          <a:p>
            <a:r>
              <a:rPr lang="en-US" dirty="0">
                <a:solidFill>
                  <a:schemeClr val="bg1"/>
                </a:solidFill>
              </a:rPr>
              <a:t>Matthew created the database and the corresponding </a:t>
            </a:r>
            <a:r>
              <a:rPr lang="hu-HU" dirty="0">
                <a:solidFill>
                  <a:schemeClr val="bg1"/>
                </a:solidFill>
              </a:rPr>
              <a:t>B</a:t>
            </a:r>
            <a:r>
              <a:rPr lang="en-US" dirty="0" err="1">
                <a:solidFill>
                  <a:schemeClr val="bg1"/>
                </a:solidFill>
              </a:rPr>
              <a:t>ackend</a:t>
            </a:r>
            <a:r>
              <a:rPr lang="en-US" dirty="0">
                <a:solidFill>
                  <a:schemeClr val="bg1"/>
                </a:solidFill>
              </a:rPr>
              <a:t> code.</a:t>
            </a:r>
            <a:endParaRPr lang="hu-HU" dirty="0">
              <a:solidFill>
                <a:schemeClr val="bg1"/>
              </a:solidFill>
            </a:endParaRPr>
          </a:p>
          <a:p>
            <a:r>
              <a:rPr lang="en-US" dirty="0">
                <a:solidFill>
                  <a:schemeClr val="bg1"/>
                </a:solidFill>
              </a:rPr>
              <a:t>Milan created the documentation, the Figma Design plan and the basic coding of the Frontend in Visual</a:t>
            </a:r>
            <a:r>
              <a:rPr lang="hu-HU" dirty="0">
                <a:solidFill>
                  <a:schemeClr val="bg1"/>
                </a:solidFill>
              </a:rPr>
              <a:t> </a:t>
            </a:r>
            <a:r>
              <a:rPr lang="hu-HU" dirty="0" err="1">
                <a:solidFill>
                  <a:schemeClr val="bg1"/>
                </a:solidFill>
              </a:rPr>
              <a:t>Studio</a:t>
            </a:r>
            <a:r>
              <a:rPr lang="hu-HU" dirty="0">
                <a:solidFill>
                  <a:schemeClr val="bg1"/>
                </a:solidFill>
              </a:rPr>
              <a:t> </a:t>
            </a:r>
            <a:r>
              <a:rPr lang="hu-HU" dirty="0" err="1">
                <a:solidFill>
                  <a:schemeClr val="bg1"/>
                </a:solidFill>
              </a:rPr>
              <a:t>Code</a:t>
            </a:r>
            <a:r>
              <a:rPr lang="hu-HU" dirty="0">
                <a:solidFill>
                  <a:schemeClr val="bg1"/>
                </a:solidFill>
              </a:rPr>
              <a:t>.</a:t>
            </a:r>
          </a:p>
        </p:txBody>
      </p:sp>
      <p:graphicFrame>
        <p:nvGraphicFramePr>
          <p:cNvPr id="7" name="Diagram 6">
            <a:extLst>
              <a:ext uri="{FF2B5EF4-FFF2-40B4-BE49-F238E27FC236}">
                <a16:creationId xmlns:a16="http://schemas.microsoft.com/office/drawing/2014/main" id="{BF0CA969-C967-4938-7C93-1CB86BC668E3}"/>
              </a:ext>
            </a:extLst>
          </p:cNvPr>
          <p:cNvGraphicFramePr/>
          <p:nvPr>
            <p:extLst>
              <p:ext uri="{D42A27DB-BD31-4B8C-83A1-F6EECF244321}">
                <p14:modId xmlns:p14="http://schemas.microsoft.com/office/powerpoint/2010/main" val="3949823269"/>
              </p:ext>
            </p:extLst>
          </p:nvPr>
        </p:nvGraphicFramePr>
        <p:xfrm>
          <a:off x="887598" y="3784026"/>
          <a:ext cx="4598615" cy="26166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6219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9107EA2-503E-D5BD-CF64-0B1053FC294A}"/>
              </a:ext>
            </a:extLst>
          </p:cNvPr>
          <p:cNvSpPr>
            <a:spLocks noGrp="1"/>
          </p:cNvSpPr>
          <p:nvPr>
            <p:ph type="ctrTitle"/>
          </p:nvPr>
        </p:nvSpPr>
        <p:spPr>
          <a:xfrm>
            <a:off x="7037617" y="2413337"/>
            <a:ext cx="4680000" cy="2031325"/>
          </a:xfrm>
        </p:spPr>
        <p:txBody>
          <a:bodyPr/>
          <a:lstStyle/>
          <a:p>
            <a:r>
              <a:rPr lang="hu-HU" dirty="0" err="1"/>
              <a:t>Figma</a:t>
            </a:r>
            <a:r>
              <a:rPr lang="hu-HU" dirty="0"/>
              <a:t> Design </a:t>
            </a:r>
            <a:r>
              <a:rPr lang="hu-HU" dirty="0" err="1"/>
              <a:t>plan</a:t>
            </a:r>
            <a:endParaRPr lang="hu-HU" dirty="0"/>
          </a:p>
        </p:txBody>
      </p:sp>
      <p:sp>
        <p:nvSpPr>
          <p:cNvPr id="3" name="Alcím 2">
            <a:extLst>
              <a:ext uri="{FF2B5EF4-FFF2-40B4-BE49-F238E27FC236}">
                <a16:creationId xmlns:a16="http://schemas.microsoft.com/office/drawing/2014/main" id="{F81DA08A-79D5-11B7-B7D6-8C0837C3E07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24F6D61-9F4E-0FB6-A226-25810D540093}"/>
              </a:ext>
            </a:extLst>
          </p:cNvPr>
          <p:cNvSpPr>
            <a:spLocks noGrp="1"/>
          </p:cNvSpPr>
          <p:nvPr>
            <p:ph type="body" sz="quarter" idx="12"/>
          </p:nvPr>
        </p:nvSpPr>
        <p:spPr>
          <a:xfrm>
            <a:off x="673100" y="677863"/>
            <a:ext cx="5027613" cy="1564405"/>
          </a:xfrm>
        </p:spPr>
        <p:txBody>
          <a:bodyPr/>
          <a:lstStyle/>
          <a:p>
            <a:r>
              <a:rPr lang="en-US" dirty="0">
                <a:solidFill>
                  <a:schemeClr val="bg1"/>
                </a:solidFill>
              </a:rPr>
              <a:t>Here you can see our initial Figma Design plan and the corresponding </a:t>
            </a:r>
            <a:r>
              <a:rPr lang="en-US" dirty="0" err="1">
                <a:solidFill>
                  <a:schemeClr val="bg1"/>
                </a:solidFill>
              </a:rPr>
              <a:t>colour</a:t>
            </a:r>
            <a:r>
              <a:rPr lang="en-US" dirty="0">
                <a:solidFill>
                  <a:schemeClr val="bg1"/>
                </a:solidFill>
              </a:rPr>
              <a:t> palette</a:t>
            </a:r>
            <a:endParaRPr lang="hu-HU" dirty="0">
              <a:solidFill>
                <a:schemeClr val="bg1"/>
              </a:solidFill>
            </a:endParaRPr>
          </a:p>
        </p:txBody>
      </p:sp>
      <p:pic>
        <p:nvPicPr>
          <p:cNvPr id="6" name="Kép 5">
            <a:extLst>
              <a:ext uri="{FF2B5EF4-FFF2-40B4-BE49-F238E27FC236}">
                <a16:creationId xmlns:a16="http://schemas.microsoft.com/office/drawing/2014/main" id="{D56633AF-B665-8E34-FD06-2BA821A89BFF}"/>
              </a:ext>
            </a:extLst>
          </p:cNvPr>
          <p:cNvPicPr>
            <a:picLocks noChangeAspect="1"/>
          </p:cNvPicPr>
          <p:nvPr/>
        </p:nvPicPr>
        <p:blipFill>
          <a:blip r:embed="rId2"/>
          <a:stretch>
            <a:fillRect/>
          </a:stretch>
        </p:blipFill>
        <p:spPr>
          <a:xfrm>
            <a:off x="775695" y="2570141"/>
            <a:ext cx="4829410" cy="3749041"/>
          </a:xfrm>
          <a:prstGeom prst="rect">
            <a:avLst/>
          </a:prstGeom>
        </p:spPr>
      </p:pic>
    </p:spTree>
    <p:extLst>
      <p:ext uri="{BB962C8B-B14F-4D97-AF65-F5344CB8AC3E}">
        <p14:creationId xmlns:p14="http://schemas.microsoft.com/office/powerpoint/2010/main" val="2720329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B10D091-990C-9601-B808-2E792EF912A4}"/>
              </a:ext>
            </a:extLst>
          </p:cNvPr>
          <p:cNvSpPr>
            <a:spLocks noGrp="1"/>
          </p:cNvSpPr>
          <p:nvPr>
            <p:ph type="ctrTitle"/>
          </p:nvPr>
        </p:nvSpPr>
        <p:spPr>
          <a:xfrm>
            <a:off x="6320010" y="2898085"/>
            <a:ext cx="5292963" cy="1061829"/>
          </a:xfrm>
        </p:spPr>
        <p:txBody>
          <a:bodyPr/>
          <a:lstStyle/>
          <a:p>
            <a:pPr algn="ctr"/>
            <a:r>
              <a:rPr lang="hu-HU" dirty="0" err="1"/>
              <a:t>Register</a:t>
            </a:r>
            <a:r>
              <a:rPr lang="hu-HU" dirty="0"/>
              <a:t>/Login</a:t>
            </a:r>
          </a:p>
        </p:txBody>
      </p:sp>
      <p:sp>
        <p:nvSpPr>
          <p:cNvPr id="3" name="Alcím 2">
            <a:extLst>
              <a:ext uri="{FF2B5EF4-FFF2-40B4-BE49-F238E27FC236}">
                <a16:creationId xmlns:a16="http://schemas.microsoft.com/office/drawing/2014/main" id="{8F2A3F5A-DF37-84ED-1569-27DC24CBE94F}"/>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10FB42FA-05DB-BB72-4743-ED6000F86EF5}"/>
              </a:ext>
            </a:extLst>
          </p:cNvPr>
          <p:cNvSpPr>
            <a:spLocks noGrp="1"/>
          </p:cNvSpPr>
          <p:nvPr>
            <p:ph type="body" sz="quarter" idx="12"/>
          </p:nvPr>
        </p:nvSpPr>
        <p:spPr>
          <a:xfrm>
            <a:off x="784418" y="3267985"/>
            <a:ext cx="5027613" cy="461177"/>
          </a:xfrm>
        </p:spPr>
        <p:txBody>
          <a:bodyPr/>
          <a:lstStyle/>
          <a:p>
            <a:r>
              <a:rPr lang="en-US" dirty="0">
                <a:solidFill>
                  <a:schemeClr val="bg1"/>
                </a:solidFill>
              </a:rPr>
              <a:t>First round of a Register/Login website</a:t>
            </a:r>
            <a:endParaRPr lang="hu-HU" dirty="0">
              <a:solidFill>
                <a:schemeClr val="bg1"/>
              </a:solidFill>
            </a:endParaRPr>
          </a:p>
        </p:txBody>
      </p:sp>
      <p:pic>
        <p:nvPicPr>
          <p:cNvPr id="8" name="Kép 7"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FFBE23F2-298C-5F1A-31E5-0923B77D294E}"/>
              </a:ext>
            </a:extLst>
          </p:cNvPr>
          <p:cNvPicPr>
            <a:picLocks noChangeAspect="1"/>
          </p:cNvPicPr>
          <p:nvPr/>
        </p:nvPicPr>
        <p:blipFill>
          <a:blip r:embed="rId2"/>
          <a:stretch>
            <a:fillRect/>
          </a:stretch>
        </p:blipFill>
        <p:spPr>
          <a:xfrm rot="20547847">
            <a:off x="3445234" y="4171858"/>
            <a:ext cx="2877515" cy="2060762"/>
          </a:xfrm>
          <a:prstGeom prst="rect">
            <a:avLst/>
          </a:prstGeom>
        </p:spPr>
      </p:pic>
      <p:pic>
        <p:nvPicPr>
          <p:cNvPr id="12" name="Kép 11" descr="A képen szöveg, képernyőkép, szoftver, Multimédiás szoftver látható">
            <a:extLst>
              <a:ext uri="{FF2B5EF4-FFF2-40B4-BE49-F238E27FC236}">
                <a16:creationId xmlns:a16="http://schemas.microsoft.com/office/drawing/2014/main" id="{B5D2CCA0-958A-E802-BD20-5FE41E0BF0D0}"/>
              </a:ext>
            </a:extLst>
          </p:cNvPr>
          <p:cNvPicPr>
            <a:picLocks noChangeAspect="1"/>
          </p:cNvPicPr>
          <p:nvPr/>
        </p:nvPicPr>
        <p:blipFill>
          <a:blip r:embed="rId3"/>
          <a:stretch>
            <a:fillRect/>
          </a:stretch>
        </p:blipFill>
        <p:spPr>
          <a:xfrm rot="20556638">
            <a:off x="362273" y="786368"/>
            <a:ext cx="3790973" cy="2052825"/>
          </a:xfrm>
          <a:prstGeom prst="rect">
            <a:avLst/>
          </a:prstGeom>
        </p:spPr>
      </p:pic>
      <p:pic>
        <p:nvPicPr>
          <p:cNvPr id="6" name="Kép 5"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59766F71-F94C-BF25-7404-40301224D4A6}"/>
              </a:ext>
            </a:extLst>
          </p:cNvPr>
          <p:cNvPicPr>
            <a:picLocks noChangeAspect="1"/>
          </p:cNvPicPr>
          <p:nvPr/>
        </p:nvPicPr>
        <p:blipFill>
          <a:blip r:embed="rId4"/>
          <a:stretch>
            <a:fillRect/>
          </a:stretch>
        </p:blipFill>
        <p:spPr>
          <a:xfrm rot="1037042">
            <a:off x="3021417" y="763184"/>
            <a:ext cx="3478814" cy="1975534"/>
          </a:xfrm>
          <a:prstGeom prst="rect">
            <a:avLst/>
          </a:prstGeom>
        </p:spPr>
      </p:pic>
      <p:pic>
        <p:nvPicPr>
          <p:cNvPr id="10" name="Kép 9"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0EC03362-6869-3288-283A-30ABD802B9BE}"/>
              </a:ext>
            </a:extLst>
          </p:cNvPr>
          <p:cNvPicPr>
            <a:picLocks noChangeAspect="1"/>
          </p:cNvPicPr>
          <p:nvPr/>
        </p:nvPicPr>
        <p:blipFill>
          <a:blip r:embed="rId5"/>
          <a:stretch>
            <a:fillRect/>
          </a:stretch>
        </p:blipFill>
        <p:spPr>
          <a:xfrm rot="784762">
            <a:off x="441744" y="4447664"/>
            <a:ext cx="3315582" cy="1791629"/>
          </a:xfrm>
          <a:prstGeom prst="rect">
            <a:avLst/>
          </a:prstGeom>
        </p:spPr>
      </p:pic>
    </p:spTree>
    <p:extLst>
      <p:ext uri="{BB962C8B-B14F-4D97-AF65-F5344CB8AC3E}">
        <p14:creationId xmlns:p14="http://schemas.microsoft.com/office/powerpoint/2010/main" val="2167511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013544E-57B7-66FF-524A-4B37F8F639F7}"/>
              </a:ext>
            </a:extLst>
          </p:cNvPr>
          <p:cNvSpPr>
            <a:spLocks noGrp="1"/>
          </p:cNvSpPr>
          <p:nvPr>
            <p:ph type="ctrTitle"/>
          </p:nvPr>
        </p:nvSpPr>
        <p:spPr>
          <a:xfrm>
            <a:off x="7037617" y="2898085"/>
            <a:ext cx="4680000" cy="1061829"/>
          </a:xfrm>
        </p:spPr>
        <p:txBody>
          <a:bodyPr/>
          <a:lstStyle/>
          <a:p>
            <a:pPr algn="ctr"/>
            <a:r>
              <a:rPr lang="hu-HU" dirty="0"/>
              <a:t>Home</a:t>
            </a:r>
          </a:p>
        </p:txBody>
      </p:sp>
      <p:sp>
        <p:nvSpPr>
          <p:cNvPr id="3" name="Alcím 2">
            <a:extLst>
              <a:ext uri="{FF2B5EF4-FFF2-40B4-BE49-F238E27FC236}">
                <a16:creationId xmlns:a16="http://schemas.microsoft.com/office/drawing/2014/main" id="{3CB6ACD8-992C-12BC-D9B0-FD3D5FCC65B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9221A3AD-FD81-2502-6D41-F16EC52A14C9}"/>
              </a:ext>
            </a:extLst>
          </p:cNvPr>
          <p:cNvSpPr>
            <a:spLocks noGrp="1"/>
          </p:cNvSpPr>
          <p:nvPr>
            <p:ph type="body" sz="quarter" idx="12"/>
          </p:nvPr>
        </p:nvSpPr>
        <p:spPr>
          <a:xfrm>
            <a:off x="696955" y="2898085"/>
            <a:ext cx="5027613" cy="1061829"/>
          </a:xfrm>
        </p:spPr>
        <p:txBody>
          <a:bodyPr/>
          <a:lstStyle/>
          <a:p>
            <a:r>
              <a:rPr lang="en-US" dirty="0">
                <a:solidFill>
                  <a:schemeClr val="bg1"/>
                </a:solidFill>
              </a:rPr>
              <a:t>This was followed by the Home page. Then the other pages that were added to the website.</a:t>
            </a:r>
            <a:endParaRPr lang="hu-HU" dirty="0">
              <a:solidFill>
                <a:schemeClr val="bg1"/>
              </a:solidFill>
            </a:endParaRPr>
          </a:p>
        </p:txBody>
      </p:sp>
      <p:pic>
        <p:nvPicPr>
          <p:cNvPr id="6" name="Kép 5" descr="A képen képernyőkép, szöveg, művészet, mozaik látható&#10;&#10;Előfordulhat, hogy a mesterséges intelligencia által létrehozott tartalom helytelen.">
            <a:extLst>
              <a:ext uri="{FF2B5EF4-FFF2-40B4-BE49-F238E27FC236}">
                <a16:creationId xmlns:a16="http://schemas.microsoft.com/office/drawing/2014/main" id="{28BD5F12-EC61-F6F0-D75F-31C24C514634}"/>
              </a:ext>
            </a:extLst>
          </p:cNvPr>
          <p:cNvPicPr>
            <a:picLocks noChangeAspect="1"/>
          </p:cNvPicPr>
          <p:nvPr/>
        </p:nvPicPr>
        <p:blipFill>
          <a:blip r:embed="rId2"/>
          <a:stretch>
            <a:fillRect/>
          </a:stretch>
        </p:blipFill>
        <p:spPr>
          <a:xfrm>
            <a:off x="1383527" y="4211277"/>
            <a:ext cx="3982748" cy="2240296"/>
          </a:xfrm>
          <a:prstGeom prst="rect">
            <a:avLst/>
          </a:prstGeom>
        </p:spPr>
      </p:pic>
      <p:pic>
        <p:nvPicPr>
          <p:cNvPr id="8" name="Kép 7" descr="A képen szöveg, képernyőkép, szoftver, Multimédiás szoftver látható">
            <a:extLst>
              <a:ext uri="{FF2B5EF4-FFF2-40B4-BE49-F238E27FC236}">
                <a16:creationId xmlns:a16="http://schemas.microsoft.com/office/drawing/2014/main" id="{657CCDB1-F408-6AD8-7535-304772DCB1C9}"/>
              </a:ext>
            </a:extLst>
          </p:cNvPr>
          <p:cNvPicPr>
            <a:picLocks noChangeAspect="1"/>
          </p:cNvPicPr>
          <p:nvPr/>
        </p:nvPicPr>
        <p:blipFill>
          <a:blip r:embed="rId3"/>
          <a:stretch>
            <a:fillRect/>
          </a:stretch>
        </p:blipFill>
        <p:spPr>
          <a:xfrm>
            <a:off x="1243445" y="406427"/>
            <a:ext cx="4262911" cy="2397887"/>
          </a:xfrm>
          <a:prstGeom prst="rect">
            <a:avLst/>
          </a:prstGeom>
        </p:spPr>
      </p:pic>
    </p:spTree>
    <p:extLst>
      <p:ext uri="{BB962C8B-B14F-4D97-AF65-F5344CB8AC3E}">
        <p14:creationId xmlns:p14="http://schemas.microsoft.com/office/powerpoint/2010/main" val="2871666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9281B-EE0D-4C36-F3F7-0117AB49915A}"/>
            </a:ext>
          </a:extLst>
        </p:cNvPr>
        <p:cNvGrpSpPr/>
        <p:nvPr/>
      </p:nvGrpSpPr>
      <p:grpSpPr>
        <a:xfrm>
          <a:off x="0" y="0"/>
          <a:ext cx="0" cy="0"/>
          <a:chOff x="0" y="0"/>
          <a:chExt cx="0" cy="0"/>
        </a:xfrm>
      </p:grpSpPr>
      <p:sp>
        <p:nvSpPr>
          <p:cNvPr id="2" name="Cím 1">
            <a:extLst>
              <a:ext uri="{FF2B5EF4-FFF2-40B4-BE49-F238E27FC236}">
                <a16:creationId xmlns:a16="http://schemas.microsoft.com/office/drawing/2014/main" id="{11E3B516-23E0-FDA7-8B24-FE0B01E3F305}"/>
              </a:ext>
            </a:extLst>
          </p:cNvPr>
          <p:cNvSpPr>
            <a:spLocks noGrp="1"/>
          </p:cNvSpPr>
          <p:nvPr>
            <p:ph type="ctrTitle"/>
          </p:nvPr>
        </p:nvSpPr>
        <p:spPr>
          <a:xfrm>
            <a:off x="7037617" y="2898085"/>
            <a:ext cx="4680000" cy="1061829"/>
          </a:xfrm>
        </p:spPr>
        <p:txBody>
          <a:bodyPr/>
          <a:lstStyle/>
          <a:p>
            <a:pPr algn="ctr"/>
            <a:r>
              <a:rPr lang="hu-HU" dirty="0" err="1"/>
              <a:t>Database</a:t>
            </a:r>
            <a:endParaRPr lang="hu-HU" dirty="0"/>
          </a:p>
        </p:txBody>
      </p:sp>
      <p:sp>
        <p:nvSpPr>
          <p:cNvPr id="3" name="Alcím 2">
            <a:extLst>
              <a:ext uri="{FF2B5EF4-FFF2-40B4-BE49-F238E27FC236}">
                <a16:creationId xmlns:a16="http://schemas.microsoft.com/office/drawing/2014/main" id="{0CB783E9-3BEA-32A7-E24B-0397C49B3FB0}"/>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C7F82D41-7A77-E936-A1A5-5067C47ED65F}"/>
              </a:ext>
            </a:extLst>
          </p:cNvPr>
          <p:cNvSpPr>
            <a:spLocks noGrp="1"/>
          </p:cNvSpPr>
          <p:nvPr>
            <p:ph type="body" sz="quarter" idx="12"/>
          </p:nvPr>
        </p:nvSpPr>
        <p:spPr>
          <a:xfrm>
            <a:off x="673100" y="1494845"/>
            <a:ext cx="5027613" cy="1327868"/>
          </a:xfrm>
        </p:spPr>
        <p:txBody>
          <a:bodyPr/>
          <a:lstStyle/>
          <a:p>
            <a:r>
              <a:rPr lang="hu-HU" dirty="0" err="1"/>
              <a:t>It’s</a:t>
            </a:r>
            <a:r>
              <a:rPr lang="hu-HU" dirty="0"/>
              <a:t> a </a:t>
            </a:r>
            <a:r>
              <a:rPr lang="hu-HU" dirty="0" err="1"/>
              <a:t>sample</a:t>
            </a:r>
            <a:r>
              <a:rPr lang="hu-HU" dirty="0"/>
              <a:t> </a:t>
            </a:r>
            <a:r>
              <a:rPr lang="hu-HU" dirty="0" err="1"/>
              <a:t>about</a:t>
            </a:r>
            <a:r>
              <a:rPr lang="hu-HU" dirty="0"/>
              <a:t> </a:t>
            </a:r>
            <a:r>
              <a:rPr lang="hu-HU" dirty="0" err="1"/>
              <a:t>the</a:t>
            </a:r>
            <a:r>
              <a:rPr lang="hu-HU" dirty="0"/>
              <a:t> </a:t>
            </a:r>
            <a:r>
              <a:rPr lang="hu-HU" dirty="0" err="1"/>
              <a:t>products</a:t>
            </a:r>
            <a:endParaRPr lang="hu-HU" dirty="0"/>
          </a:p>
        </p:txBody>
      </p:sp>
      <p:pic>
        <p:nvPicPr>
          <p:cNvPr id="8" name="Kép 7" descr="A képen szöveg, képernyőkép, szám, Betűtípus látható">
            <a:extLst>
              <a:ext uri="{FF2B5EF4-FFF2-40B4-BE49-F238E27FC236}">
                <a16:creationId xmlns:a16="http://schemas.microsoft.com/office/drawing/2014/main" id="{773ED92E-F5C0-C9D5-5572-5C83EFE11E70}"/>
              </a:ext>
            </a:extLst>
          </p:cNvPr>
          <p:cNvPicPr>
            <a:picLocks noChangeAspect="1"/>
          </p:cNvPicPr>
          <p:nvPr/>
        </p:nvPicPr>
        <p:blipFill>
          <a:blip r:embed="rId2"/>
          <a:stretch>
            <a:fillRect/>
          </a:stretch>
        </p:blipFill>
        <p:spPr>
          <a:xfrm>
            <a:off x="233680" y="3216861"/>
            <a:ext cx="6098492" cy="2858820"/>
          </a:xfrm>
          <a:prstGeom prst="rect">
            <a:avLst/>
          </a:prstGeom>
        </p:spPr>
      </p:pic>
    </p:spTree>
    <p:extLst>
      <p:ext uri="{BB962C8B-B14F-4D97-AF65-F5344CB8AC3E}">
        <p14:creationId xmlns:p14="http://schemas.microsoft.com/office/powerpoint/2010/main" val="1300599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29EF105-DDBC-D666-17C5-4238134F23EB}"/>
              </a:ext>
            </a:extLst>
          </p:cNvPr>
          <p:cNvSpPr>
            <a:spLocks noGrp="1"/>
          </p:cNvSpPr>
          <p:nvPr>
            <p:ph type="ctrTitle"/>
          </p:nvPr>
        </p:nvSpPr>
        <p:spPr>
          <a:xfrm>
            <a:off x="7037617" y="2898085"/>
            <a:ext cx="4680000" cy="1061829"/>
          </a:xfrm>
        </p:spPr>
        <p:txBody>
          <a:bodyPr/>
          <a:lstStyle/>
          <a:p>
            <a:pPr algn="ctr"/>
            <a:r>
              <a:rPr lang="hu-HU" dirty="0" err="1"/>
              <a:t>Database</a:t>
            </a:r>
            <a:endParaRPr lang="hu-HU" dirty="0"/>
          </a:p>
        </p:txBody>
      </p:sp>
      <p:sp>
        <p:nvSpPr>
          <p:cNvPr id="3" name="Alcím 2">
            <a:extLst>
              <a:ext uri="{FF2B5EF4-FFF2-40B4-BE49-F238E27FC236}">
                <a16:creationId xmlns:a16="http://schemas.microsoft.com/office/drawing/2014/main" id="{16DBDC20-6514-CC34-3F87-74B5BC52F0F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7123D9F-9E47-C79B-229C-92A192CDF22F}"/>
              </a:ext>
            </a:extLst>
          </p:cNvPr>
          <p:cNvSpPr>
            <a:spLocks noGrp="1"/>
          </p:cNvSpPr>
          <p:nvPr>
            <p:ph type="body" sz="quarter" idx="12"/>
          </p:nvPr>
        </p:nvSpPr>
        <p:spPr>
          <a:xfrm>
            <a:off x="3466774" y="672752"/>
            <a:ext cx="3166022" cy="1327868"/>
          </a:xfrm>
        </p:spPr>
        <p:txBody>
          <a:bodyPr/>
          <a:lstStyle/>
          <a:p>
            <a:r>
              <a:rPr lang="hu-HU" dirty="0" err="1"/>
              <a:t>Registration</a:t>
            </a:r>
            <a:r>
              <a:rPr lang="hu-HU" dirty="0"/>
              <a:t> </a:t>
            </a:r>
            <a:r>
              <a:rPr lang="hu-HU" dirty="0" err="1"/>
              <a:t>Stored</a:t>
            </a:r>
            <a:r>
              <a:rPr lang="hu-HU" dirty="0"/>
              <a:t> </a:t>
            </a:r>
            <a:r>
              <a:rPr lang="hu-HU" dirty="0" err="1"/>
              <a:t>Procedure</a:t>
            </a:r>
            <a:endParaRPr lang="hu-HU" dirty="0"/>
          </a:p>
          <a:p>
            <a:r>
              <a:rPr lang="hu-HU" dirty="0"/>
              <a:t>SHA-256 </a:t>
            </a:r>
            <a:r>
              <a:rPr lang="hu-HU" dirty="0" err="1"/>
              <a:t>password</a:t>
            </a:r>
            <a:r>
              <a:rPr lang="hu-HU" dirty="0"/>
              <a:t> </a:t>
            </a:r>
            <a:r>
              <a:rPr lang="hu-HU" dirty="0" err="1"/>
              <a:t>hashing</a:t>
            </a:r>
            <a:endParaRPr lang="hu-HU" dirty="0"/>
          </a:p>
        </p:txBody>
      </p:sp>
      <p:pic>
        <p:nvPicPr>
          <p:cNvPr id="6" name="Kép 5" descr="A képen szöveg, képernyőkép, szoftver, képernyő látható&#10;&#10;Előfordulhat, hogy a mesterséges intelligencia által létrehozott tartalom helytelen.">
            <a:extLst>
              <a:ext uri="{FF2B5EF4-FFF2-40B4-BE49-F238E27FC236}">
                <a16:creationId xmlns:a16="http://schemas.microsoft.com/office/drawing/2014/main" id="{FDAFD510-15D2-5AF5-FF98-1400D1FF65ED}"/>
              </a:ext>
            </a:extLst>
          </p:cNvPr>
          <p:cNvPicPr>
            <a:picLocks noChangeAspect="1"/>
          </p:cNvPicPr>
          <p:nvPr/>
        </p:nvPicPr>
        <p:blipFill>
          <a:blip r:embed="rId2"/>
          <a:stretch>
            <a:fillRect/>
          </a:stretch>
        </p:blipFill>
        <p:spPr>
          <a:xfrm>
            <a:off x="2425413" y="2672079"/>
            <a:ext cx="4078420" cy="3989351"/>
          </a:xfrm>
          <a:prstGeom prst="rect">
            <a:avLst/>
          </a:prstGeom>
        </p:spPr>
      </p:pic>
      <p:pic>
        <p:nvPicPr>
          <p:cNvPr id="10" name="Kép 9" descr="A képen szöveg, képernyőkép, szoftver, képernyő látható&#10;&#10;Előfordulhat, hogy a mesterséges intelligencia által létrehozott tartalom helytelen.">
            <a:extLst>
              <a:ext uri="{FF2B5EF4-FFF2-40B4-BE49-F238E27FC236}">
                <a16:creationId xmlns:a16="http://schemas.microsoft.com/office/drawing/2014/main" id="{F1025362-C7C8-E49B-B8F1-9A27B2F4758D}"/>
              </a:ext>
            </a:extLst>
          </p:cNvPr>
          <p:cNvPicPr>
            <a:picLocks noChangeAspect="1"/>
          </p:cNvPicPr>
          <p:nvPr/>
        </p:nvPicPr>
        <p:blipFill>
          <a:blip r:embed="rId3"/>
          <a:stretch>
            <a:fillRect/>
          </a:stretch>
        </p:blipFill>
        <p:spPr>
          <a:xfrm>
            <a:off x="300752" y="299494"/>
            <a:ext cx="3166022" cy="3129505"/>
          </a:xfrm>
          <a:prstGeom prst="rect">
            <a:avLst/>
          </a:prstGeom>
        </p:spPr>
      </p:pic>
      <p:sp>
        <p:nvSpPr>
          <p:cNvPr id="12" name="Szövegdoboz 11">
            <a:extLst>
              <a:ext uri="{FF2B5EF4-FFF2-40B4-BE49-F238E27FC236}">
                <a16:creationId xmlns:a16="http://schemas.microsoft.com/office/drawing/2014/main" id="{F9080487-3C0A-B322-4D38-2F8882F8CF6E}"/>
              </a:ext>
            </a:extLst>
          </p:cNvPr>
          <p:cNvSpPr txBox="1"/>
          <p:nvPr/>
        </p:nvSpPr>
        <p:spPr>
          <a:xfrm>
            <a:off x="300752" y="4480560"/>
            <a:ext cx="2036048" cy="1015663"/>
          </a:xfrm>
          <a:prstGeom prst="rect">
            <a:avLst/>
          </a:prstGeom>
          <a:noFill/>
        </p:spPr>
        <p:txBody>
          <a:bodyPr wrap="square" rtlCol="0">
            <a:spAutoFit/>
          </a:bodyPr>
          <a:lstStyle/>
          <a:p>
            <a:pPr marL="285750" indent="-285750">
              <a:buFont typeface="Arial" panose="020B0604020202020204" pitchFamily="34" charset="0"/>
              <a:buChar char="•"/>
            </a:pPr>
            <a:r>
              <a:rPr lang="hu-HU" sz="2000" dirty="0"/>
              <a:t>An </a:t>
            </a:r>
            <a:r>
              <a:rPr lang="hu-HU" sz="2000" dirty="0" err="1"/>
              <a:t>easy</a:t>
            </a:r>
            <a:r>
              <a:rPr lang="hu-HU" sz="2000" dirty="0"/>
              <a:t> login </a:t>
            </a:r>
            <a:r>
              <a:rPr lang="hu-HU" sz="2000" dirty="0" err="1"/>
              <a:t>Stored</a:t>
            </a:r>
            <a:r>
              <a:rPr lang="hu-HU" sz="2000" dirty="0"/>
              <a:t> </a:t>
            </a:r>
            <a:r>
              <a:rPr lang="hu-HU" sz="2000" dirty="0" err="1"/>
              <a:t>Procedure</a:t>
            </a:r>
            <a:endParaRPr lang="hu-HU" sz="2000" dirty="0"/>
          </a:p>
        </p:txBody>
      </p:sp>
    </p:spTree>
    <p:extLst>
      <p:ext uri="{BB962C8B-B14F-4D97-AF65-F5344CB8AC3E}">
        <p14:creationId xmlns:p14="http://schemas.microsoft.com/office/powerpoint/2010/main" val="1893574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3CA605F-33F4-5B0A-CE85-9BAAB7FC97F5}"/>
              </a:ext>
            </a:extLst>
          </p:cNvPr>
          <p:cNvSpPr>
            <a:spLocks noGrp="1"/>
          </p:cNvSpPr>
          <p:nvPr>
            <p:ph type="ctrTitle"/>
          </p:nvPr>
        </p:nvSpPr>
        <p:spPr>
          <a:xfrm>
            <a:off x="7037617" y="2898085"/>
            <a:ext cx="4680000" cy="1061829"/>
          </a:xfrm>
        </p:spPr>
        <p:txBody>
          <a:bodyPr/>
          <a:lstStyle/>
          <a:p>
            <a:pPr algn="ctr"/>
            <a:r>
              <a:rPr lang="hu-HU" dirty="0"/>
              <a:t>Backend</a:t>
            </a:r>
          </a:p>
        </p:txBody>
      </p:sp>
      <p:sp>
        <p:nvSpPr>
          <p:cNvPr id="3" name="Alcím 2">
            <a:extLst>
              <a:ext uri="{FF2B5EF4-FFF2-40B4-BE49-F238E27FC236}">
                <a16:creationId xmlns:a16="http://schemas.microsoft.com/office/drawing/2014/main" id="{AF3DE597-FA1B-43F9-ED0C-9E772B8420BD}"/>
              </a:ext>
            </a:extLst>
          </p:cNvPr>
          <p:cNvSpPr>
            <a:spLocks noGrp="1"/>
          </p:cNvSpPr>
          <p:nvPr>
            <p:ph type="subTitle" idx="1"/>
          </p:nvPr>
        </p:nvSpPr>
        <p:spPr/>
        <p:txBody>
          <a:bodyPr/>
          <a:lstStyle/>
          <a:p>
            <a:endParaRPr lang="hu-HU" dirty="0"/>
          </a:p>
        </p:txBody>
      </p:sp>
      <p:sp>
        <p:nvSpPr>
          <p:cNvPr id="4" name="Szöveg helye 3">
            <a:extLst>
              <a:ext uri="{FF2B5EF4-FFF2-40B4-BE49-F238E27FC236}">
                <a16:creationId xmlns:a16="http://schemas.microsoft.com/office/drawing/2014/main" id="{3F032FA1-69F7-7084-2484-1E34F215EF6E}"/>
              </a:ext>
            </a:extLst>
          </p:cNvPr>
          <p:cNvSpPr>
            <a:spLocks noGrp="1"/>
          </p:cNvSpPr>
          <p:nvPr>
            <p:ph type="body" sz="quarter" idx="12"/>
          </p:nvPr>
        </p:nvSpPr>
        <p:spPr>
          <a:xfrm>
            <a:off x="673100" y="4744528"/>
            <a:ext cx="5027613" cy="1435400"/>
          </a:xfrm>
        </p:spPr>
        <p:txBody>
          <a:bodyPr>
            <a:normAutofit fontScale="92500" lnSpcReduction="10000"/>
          </a:bodyPr>
          <a:lstStyle/>
          <a:p>
            <a:r>
              <a:rPr lang="hu-HU" dirty="0"/>
              <a:t>The Login </a:t>
            </a:r>
            <a:r>
              <a:rPr lang="hu-HU" dirty="0" err="1"/>
              <a:t>method</a:t>
            </a:r>
            <a:r>
              <a:rPr lang="hu-HU" dirty="0"/>
              <a:t> </a:t>
            </a:r>
            <a:r>
              <a:rPr lang="hu-HU" dirty="0" err="1"/>
              <a:t>attempts</a:t>
            </a:r>
            <a:r>
              <a:rPr lang="hu-HU" dirty="0"/>
              <a:t> </a:t>
            </a:r>
            <a:r>
              <a:rPr lang="hu-HU" dirty="0" err="1"/>
              <a:t>to</a:t>
            </a:r>
            <a:r>
              <a:rPr lang="hu-HU" dirty="0"/>
              <a:t> </a:t>
            </a:r>
            <a:r>
              <a:rPr lang="hu-HU" dirty="0" err="1"/>
              <a:t>authenticate</a:t>
            </a:r>
            <a:r>
              <a:rPr lang="hu-HU" dirty="0"/>
              <a:t> a </a:t>
            </a:r>
            <a:r>
              <a:rPr lang="hu-HU" dirty="0" err="1"/>
              <a:t>user</a:t>
            </a:r>
            <a:r>
              <a:rPr lang="hu-HU" dirty="0"/>
              <a:t> </a:t>
            </a:r>
            <a:r>
              <a:rPr lang="hu-HU" dirty="0" err="1"/>
              <a:t>calling</a:t>
            </a:r>
            <a:r>
              <a:rPr lang="hu-HU" dirty="0"/>
              <a:t> a </a:t>
            </a:r>
            <a:r>
              <a:rPr lang="hu-HU" dirty="0" err="1"/>
              <a:t>stored</a:t>
            </a:r>
            <a:r>
              <a:rPr lang="hu-HU" dirty="0"/>
              <a:t> </a:t>
            </a:r>
            <a:r>
              <a:rPr lang="hu-HU" dirty="0" err="1"/>
              <a:t>procedure</a:t>
            </a:r>
            <a:r>
              <a:rPr lang="hu-HU" dirty="0"/>
              <a:t>.</a:t>
            </a:r>
          </a:p>
          <a:p>
            <a:r>
              <a:rPr lang="hu-HU" dirty="0" err="1"/>
              <a:t>It</a:t>
            </a:r>
            <a:r>
              <a:rPr lang="hu-HU" dirty="0"/>
              <a:t> </a:t>
            </a:r>
            <a:r>
              <a:rPr lang="hu-HU" dirty="0" err="1"/>
              <a:t>takes</a:t>
            </a:r>
            <a:r>
              <a:rPr lang="hu-HU" dirty="0"/>
              <a:t> an email and </a:t>
            </a:r>
            <a:r>
              <a:rPr lang="hu-HU" dirty="0" err="1"/>
              <a:t>password</a:t>
            </a:r>
            <a:r>
              <a:rPr lang="hu-HU" dirty="0"/>
              <a:t> </a:t>
            </a:r>
            <a:r>
              <a:rPr lang="hu-HU" dirty="0" err="1"/>
              <a:t>as</a:t>
            </a:r>
            <a:r>
              <a:rPr lang="hu-HU" dirty="0"/>
              <a:t> an input </a:t>
            </a:r>
            <a:r>
              <a:rPr lang="hu-HU" dirty="0" err="1"/>
              <a:t>using</a:t>
            </a:r>
            <a:r>
              <a:rPr lang="hu-HU" dirty="0"/>
              <a:t> </a:t>
            </a:r>
            <a:r>
              <a:rPr lang="hu-HU" dirty="0" err="1"/>
              <a:t>JPA’s</a:t>
            </a:r>
            <a:r>
              <a:rPr lang="hu-HU" dirty="0"/>
              <a:t> </a:t>
            </a:r>
            <a:r>
              <a:rPr lang="hu-HU" dirty="0" err="1"/>
              <a:t>StoredProcedure</a:t>
            </a:r>
            <a:endParaRPr lang="hu-HU" dirty="0"/>
          </a:p>
        </p:txBody>
      </p:sp>
      <p:pic>
        <p:nvPicPr>
          <p:cNvPr id="6" name="Kép 5" descr="A képen szöveg, képernyőkép látható&#10;&#10;Előfordulhat, hogy a mesterséges intelligencia által létrehozott tartalom helytelen.">
            <a:extLst>
              <a:ext uri="{FF2B5EF4-FFF2-40B4-BE49-F238E27FC236}">
                <a16:creationId xmlns:a16="http://schemas.microsoft.com/office/drawing/2014/main" id="{58F80912-8C34-B435-3F02-C99D87A373E7}"/>
              </a:ext>
            </a:extLst>
          </p:cNvPr>
          <p:cNvPicPr>
            <a:picLocks noChangeAspect="1"/>
          </p:cNvPicPr>
          <p:nvPr/>
        </p:nvPicPr>
        <p:blipFill>
          <a:blip r:embed="rId2"/>
          <a:stretch>
            <a:fillRect/>
          </a:stretch>
        </p:blipFill>
        <p:spPr>
          <a:xfrm>
            <a:off x="673100" y="309724"/>
            <a:ext cx="4361582" cy="3841851"/>
          </a:xfrm>
          <a:prstGeom prst="rect">
            <a:avLst/>
          </a:prstGeom>
        </p:spPr>
      </p:pic>
    </p:spTree>
    <p:extLst>
      <p:ext uri="{BB962C8B-B14F-4D97-AF65-F5344CB8AC3E}">
        <p14:creationId xmlns:p14="http://schemas.microsoft.com/office/powerpoint/2010/main" val="140437561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CC4BC1C81C23E429BDF8CE5BFF90A9A" ma:contentTypeVersion="4" ma:contentTypeDescription="Create a new document." ma:contentTypeScope="" ma:versionID="125d086bc1eda53482d22f3be8e49ede">
  <xsd:schema xmlns:xsd="http://www.w3.org/2001/XMLSchema" xmlns:xs="http://www.w3.org/2001/XMLSchema" xmlns:p="http://schemas.microsoft.com/office/2006/metadata/properties" xmlns:ns3="08828325-7732-4669-bd7b-e602996725fb" targetNamespace="http://schemas.microsoft.com/office/2006/metadata/properties" ma:root="true" ma:fieldsID="f268c0d0472bf1910281b2fed7b41a46" ns3:_="">
    <xsd:import namespace="08828325-7732-4669-bd7b-e602996725f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828325-7732-4669-bd7b-e602996725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2711F49-45CD-49BA-9047-D3F459D10243}">
  <ds:schemaRefs>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purl.org/dc/elements/1.1/"/>
    <ds:schemaRef ds:uri="http://purl.org/dc/terms/"/>
    <ds:schemaRef ds:uri="http://schemas.microsoft.com/office/infopath/2007/PartnerControls"/>
    <ds:schemaRef ds:uri="08828325-7732-4669-bd7b-e602996725fb"/>
    <ds:schemaRef ds:uri="http://www.w3.org/XML/1998/namespace"/>
  </ds:schemaRefs>
</ds:datastoreItem>
</file>

<file path=customXml/itemProps2.xml><?xml version="1.0" encoding="utf-8"?>
<ds:datastoreItem xmlns:ds="http://schemas.openxmlformats.org/officeDocument/2006/customXml" ds:itemID="{C46744C9-72E8-4CA6-A877-06C449A0FA25}">
  <ds:schemaRefs>
    <ds:schemaRef ds:uri="http://schemas.microsoft.com/sharepoint/v3/contenttype/forms"/>
  </ds:schemaRefs>
</ds:datastoreItem>
</file>

<file path=customXml/itemProps3.xml><?xml version="1.0" encoding="utf-8"?>
<ds:datastoreItem xmlns:ds="http://schemas.openxmlformats.org/officeDocument/2006/customXml" ds:itemID="{C400F002-8619-46FA-BDE4-680F7C7B7C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828325-7732-4669-bd7b-e602996725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TM04033917[[fn=Berlin]]</Template>
  <TotalTime>146</TotalTime>
  <Words>458</Words>
  <Application>Microsoft Office PowerPoint</Application>
  <PresentationFormat>Szélesvásznú</PresentationFormat>
  <Paragraphs>67</Paragraphs>
  <Slides>15</Slides>
  <Notes>4</Notes>
  <HiddenSlides>0</HiddenSlides>
  <MMClips>0</MMClips>
  <ScaleCrop>false</ScaleCrop>
  <HeadingPairs>
    <vt:vector size="6" baseType="variant">
      <vt:variant>
        <vt:lpstr>Használt betűtípusok</vt:lpstr>
      </vt:variant>
      <vt:variant>
        <vt:i4>6</vt:i4>
      </vt:variant>
      <vt:variant>
        <vt:lpstr>Téma</vt:lpstr>
      </vt:variant>
      <vt:variant>
        <vt:i4>1</vt:i4>
      </vt:variant>
      <vt:variant>
        <vt:lpstr>Diacímek</vt:lpstr>
      </vt:variant>
      <vt:variant>
        <vt:i4>15</vt:i4>
      </vt:variant>
    </vt:vector>
  </HeadingPairs>
  <TitlesOfParts>
    <vt:vector size="22" baseType="lpstr">
      <vt:lpstr>Arial</vt:lpstr>
      <vt:lpstr>Calibri</vt:lpstr>
      <vt:lpstr>Century Gothic</vt:lpstr>
      <vt:lpstr>Courier New</vt:lpstr>
      <vt:lpstr>Times New Roman</vt:lpstr>
      <vt:lpstr>Trebuchet MS</vt:lpstr>
      <vt:lpstr>Berlin</vt:lpstr>
      <vt:lpstr>Retro </vt:lpstr>
      <vt:lpstr>Presentation</vt:lpstr>
      <vt:lpstr>Tasks</vt:lpstr>
      <vt:lpstr>Figma Design plan</vt:lpstr>
      <vt:lpstr>Register/Login</vt:lpstr>
      <vt:lpstr>Home</vt:lpstr>
      <vt:lpstr>Database</vt:lpstr>
      <vt:lpstr>Database</vt:lpstr>
      <vt:lpstr>Backend</vt:lpstr>
      <vt:lpstr>Backend</vt:lpstr>
      <vt:lpstr>Future plans</vt:lpstr>
      <vt:lpstr>Difficulties</vt:lpstr>
      <vt:lpstr>Programmes used</vt:lpstr>
      <vt:lpstr>Summary</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panczamilan1119@sulid.hu</dc:creator>
  <cp:lastModifiedBy>Martin Gál</cp:lastModifiedBy>
  <cp:revision>5</cp:revision>
  <dcterms:created xsi:type="dcterms:W3CDTF">2025-02-26T09:01:44Z</dcterms:created>
  <dcterms:modified xsi:type="dcterms:W3CDTF">2025-03-03T19:38:47Z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0x0101009CC4BC1C81C23E429BDF8CE5BFF90A9A</vt:lpwstr>
  </property>
</Properties>
</file>